
<file path=[Content_Types].xml><?xml version="1.0" encoding="utf-8"?>
<Types xmlns="http://schemas.openxmlformats.org/package/2006/content-types">
  <Default Extension="vml" ContentType="application/vnd.openxmlformats-officedocument.vmlDrawing"/>
  <Default Extension="doc" ContentType="application/msword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60" r:id="rId3"/>
    <p:sldId id="306" r:id="rId5"/>
    <p:sldId id="334" r:id="rId6"/>
    <p:sldId id="261" r:id="rId7"/>
    <p:sldId id="262" r:id="rId8"/>
    <p:sldId id="335" r:id="rId9"/>
    <p:sldId id="263" r:id="rId10"/>
    <p:sldId id="264" r:id="rId11"/>
    <p:sldId id="265" r:id="rId12"/>
    <p:sldId id="267" r:id="rId13"/>
    <p:sldId id="268" r:id="rId14"/>
    <p:sldId id="286" r:id="rId15"/>
    <p:sldId id="28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62" r:id="rId24"/>
    <p:sldId id="277" r:id="rId25"/>
    <p:sldId id="376" r:id="rId26"/>
    <p:sldId id="278" r:id="rId27"/>
    <p:sldId id="279" r:id="rId28"/>
    <p:sldId id="280" r:id="rId29"/>
    <p:sldId id="281" r:id="rId30"/>
    <p:sldId id="377" r:id="rId31"/>
    <p:sldId id="282" r:id="rId32"/>
    <p:sldId id="283" r:id="rId33"/>
    <p:sldId id="289" r:id="rId34"/>
    <p:sldId id="284" r:id="rId35"/>
    <p:sldId id="285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FF"/>
    <a:srgbClr val="5B9BD5"/>
    <a:srgbClr val="0099FF"/>
    <a:srgbClr val="DCDCDC"/>
    <a:srgbClr val="F0F0F0"/>
    <a:srgbClr val="E6E6E6"/>
    <a:srgbClr val="C8C8C8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" y="38"/>
      </p:cViewPr>
      <p:guideLst>
        <p:guide orient="horz" pos="2133"/>
        <p:guide pos="389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56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emf"/><Relationship Id="rId13" Type="http://schemas.openxmlformats.org/officeDocument/2006/relationships/image" Target="../media/image42.emf"/><Relationship Id="rId12" Type="http://schemas.openxmlformats.org/officeDocument/2006/relationships/image" Target="../media/image41.wmf"/><Relationship Id="rId11" Type="http://schemas.openxmlformats.org/officeDocument/2006/relationships/image" Target="../media/image40.wmf"/><Relationship Id="rId10" Type="http://schemas.openxmlformats.org/officeDocument/2006/relationships/image" Target="../media/image39.wmf"/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.wmf"/><Relationship Id="rId8" Type="http://schemas.openxmlformats.org/officeDocument/2006/relationships/image" Target="../media/image53.wmf"/><Relationship Id="rId7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emf"/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2" Type="http://schemas.openxmlformats.org/officeDocument/2006/relationships/image" Target="../media/image57.emf"/><Relationship Id="rId11" Type="http://schemas.openxmlformats.org/officeDocument/2006/relationships/image" Target="../media/image56.wmf"/><Relationship Id="rId10" Type="http://schemas.openxmlformats.org/officeDocument/2006/relationships/image" Target="../media/image55.wmf"/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3" Type="http://schemas.openxmlformats.org/officeDocument/2006/relationships/image" Target="../media/image49.emf"/><Relationship Id="rId2" Type="http://schemas.openxmlformats.org/officeDocument/2006/relationships/image" Target="../media/image47.emf"/><Relationship Id="rId1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9" Type="http://schemas.openxmlformats.org/officeDocument/2006/relationships/image" Target="../media/image84.wmf"/><Relationship Id="rId18" Type="http://schemas.openxmlformats.org/officeDocument/2006/relationships/image" Target="../media/image83.wmf"/><Relationship Id="rId17" Type="http://schemas.openxmlformats.org/officeDocument/2006/relationships/image" Target="../media/image82.wmf"/><Relationship Id="rId16" Type="http://schemas.openxmlformats.org/officeDocument/2006/relationships/image" Target="../media/image81.wmf"/><Relationship Id="rId15" Type="http://schemas.openxmlformats.org/officeDocument/2006/relationships/image" Target="../media/image80.wmf"/><Relationship Id="rId14" Type="http://schemas.openxmlformats.org/officeDocument/2006/relationships/image" Target="../media/image79.wmf"/><Relationship Id="rId13" Type="http://schemas.openxmlformats.org/officeDocument/2006/relationships/image" Target="../media/image78.wmf"/><Relationship Id="rId12" Type="http://schemas.openxmlformats.org/officeDocument/2006/relationships/image" Target="../media/image77.wmf"/><Relationship Id="rId11" Type="http://schemas.openxmlformats.org/officeDocument/2006/relationships/image" Target="../media/image76.wmf"/><Relationship Id="rId10" Type="http://schemas.openxmlformats.org/officeDocument/2006/relationships/image" Target="../media/image75.wmf"/><Relationship Id="rId1" Type="http://schemas.openxmlformats.org/officeDocument/2006/relationships/image" Target="../media/image66.e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89.emf"/><Relationship Id="rId4" Type="http://schemas.openxmlformats.org/officeDocument/2006/relationships/image" Target="../media/image88.emf"/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image" Target="../media/image97.wmf"/><Relationship Id="rId7" Type="http://schemas.openxmlformats.org/officeDocument/2006/relationships/image" Target="../media/image96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emf"/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4" Type="http://schemas.openxmlformats.org/officeDocument/2006/relationships/image" Target="../media/image103.wmf"/><Relationship Id="rId13" Type="http://schemas.openxmlformats.org/officeDocument/2006/relationships/image" Target="../media/image102.wmf"/><Relationship Id="rId12" Type="http://schemas.openxmlformats.org/officeDocument/2006/relationships/image" Target="../media/image101.wmf"/><Relationship Id="rId11" Type="http://schemas.openxmlformats.org/officeDocument/2006/relationships/image" Target="../media/image100.wmf"/><Relationship Id="rId10" Type="http://schemas.openxmlformats.org/officeDocument/2006/relationships/image" Target="../media/image99.wmf"/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3.emf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wmf"/><Relationship Id="rId8" Type="http://schemas.openxmlformats.org/officeDocument/2006/relationships/image" Target="../media/image121.wmf"/><Relationship Id="rId7" Type="http://schemas.openxmlformats.org/officeDocument/2006/relationships/image" Target="../media/image120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emf"/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9" Type="http://schemas.openxmlformats.org/officeDocument/2006/relationships/image" Target="../media/image132.wmf"/><Relationship Id="rId18" Type="http://schemas.openxmlformats.org/officeDocument/2006/relationships/image" Target="../media/image131.wmf"/><Relationship Id="rId17" Type="http://schemas.openxmlformats.org/officeDocument/2006/relationships/image" Target="../media/image130.wmf"/><Relationship Id="rId16" Type="http://schemas.openxmlformats.org/officeDocument/2006/relationships/image" Target="../media/image129.wmf"/><Relationship Id="rId15" Type="http://schemas.openxmlformats.org/officeDocument/2006/relationships/image" Target="../media/image128.wmf"/><Relationship Id="rId14" Type="http://schemas.openxmlformats.org/officeDocument/2006/relationships/image" Target="../media/image127.wmf"/><Relationship Id="rId13" Type="http://schemas.openxmlformats.org/officeDocument/2006/relationships/image" Target="../media/image126.wmf"/><Relationship Id="rId12" Type="http://schemas.openxmlformats.org/officeDocument/2006/relationships/image" Target="../media/image125.wmf"/><Relationship Id="rId11" Type="http://schemas.openxmlformats.org/officeDocument/2006/relationships/image" Target="../media/image124.wmf"/><Relationship Id="rId10" Type="http://schemas.openxmlformats.org/officeDocument/2006/relationships/image" Target="../media/image123.wmf"/><Relationship Id="rId1" Type="http://schemas.openxmlformats.org/officeDocument/2006/relationships/image" Target="../media/image114.e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wmf"/><Relationship Id="rId8" Type="http://schemas.openxmlformats.org/officeDocument/2006/relationships/image" Target="../media/image120.wmf"/><Relationship Id="rId7" Type="http://schemas.openxmlformats.org/officeDocument/2006/relationships/image" Target="../media/image119.wmf"/><Relationship Id="rId6" Type="http://schemas.openxmlformats.org/officeDocument/2006/relationships/image" Target="../media/image118.w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3" Type="http://schemas.openxmlformats.org/officeDocument/2006/relationships/image" Target="../media/image125.wmf"/><Relationship Id="rId12" Type="http://schemas.openxmlformats.org/officeDocument/2006/relationships/image" Target="../media/image124.wmf"/><Relationship Id="rId11" Type="http://schemas.openxmlformats.org/officeDocument/2006/relationships/image" Target="../media/image123.wmf"/><Relationship Id="rId10" Type="http://schemas.openxmlformats.org/officeDocument/2006/relationships/image" Target="../media/image122.wmf"/><Relationship Id="rId1" Type="http://schemas.openxmlformats.org/officeDocument/2006/relationships/image" Target="../media/image140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emf"/><Relationship Id="rId8" Type="http://schemas.openxmlformats.org/officeDocument/2006/relationships/image" Target="../media/image152.emf"/><Relationship Id="rId7" Type="http://schemas.openxmlformats.org/officeDocument/2006/relationships/image" Target="../media/image151.emf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2" Type="http://schemas.openxmlformats.org/officeDocument/2006/relationships/image" Target="../media/image156.wmf"/><Relationship Id="rId11" Type="http://schemas.openxmlformats.org/officeDocument/2006/relationships/image" Target="../media/image155.emf"/><Relationship Id="rId10" Type="http://schemas.openxmlformats.org/officeDocument/2006/relationships/image" Target="../media/image154.emf"/><Relationship Id="rId1" Type="http://schemas.openxmlformats.org/officeDocument/2006/relationships/image" Target="../media/image14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wmf"/><Relationship Id="rId8" Type="http://schemas.openxmlformats.org/officeDocument/2006/relationships/image" Target="../media/image167.wmf"/><Relationship Id="rId7" Type="http://schemas.openxmlformats.org/officeDocument/2006/relationships/image" Target="../media/image166.wmf"/><Relationship Id="rId6" Type="http://schemas.openxmlformats.org/officeDocument/2006/relationships/image" Target="../media/image165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4" Type="http://schemas.openxmlformats.org/officeDocument/2006/relationships/image" Target="../media/image173.wmf"/><Relationship Id="rId13" Type="http://schemas.openxmlformats.org/officeDocument/2006/relationships/image" Target="../media/image172.wmf"/><Relationship Id="rId12" Type="http://schemas.openxmlformats.org/officeDocument/2006/relationships/image" Target="../media/image171.wmf"/><Relationship Id="rId11" Type="http://schemas.openxmlformats.org/officeDocument/2006/relationships/image" Target="../media/image170.wmf"/><Relationship Id="rId10" Type="http://schemas.openxmlformats.org/officeDocument/2006/relationships/image" Target="../media/image169.wmf"/><Relationship Id="rId1" Type="http://schemas.openxmlformats.org/officeDocument/2006/relationships/image" Target="../media/image160.e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4.emf"/><Relationship Id="rId4" Type="http://schemas.openxmlformats.org/officeDocument/2006/relationships/image" Target="../media/image183.emf"/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emf"/><Relationship Id="rId8" Type="http://schemas.openxmlformats.org/officeDocument/2006/relationships/image" Target="../media/image194.emf"/><Relationship Id="rId7" Type="http://schemas.openxmlformats.org/officeDocument/2006/relationships/image" Target="../media/image193.emf"/><Relationship Id="rId6" Type="http://schemas.openxmlformats.org/officeDocument/2006/relationships/image" Target="../media/image192.emf"/><Relationship Id="rId5" Type="http://schemas.openxmlformats.org/officeDocument/2006/relationships/image" Target="../media/image191.emf"/><Relationship Id="rId4" Type="http://schemas.openxmlformats.org/officeDocument/2006/relationships/image" Target="../media/image190.emf"/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0" Type="http://schemas.openxmlformats.org/officeDocument/2006/relationships/image" Target="../media/image196.emf"/><Relationship Id="rId1" Type="http://schemas.openxmlformats.org/officeDocument/2006/relationships/image" Target="../media/image187.emf"/></Relationships>
</file>

<file path=ppt/drawings/_rels/vmlDrawing29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3.emf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Relationship Id="rId3" Type="http://schemas.openxmlformats.org/officeDocument/2006/relationships/image" Target="../media/image199.w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2.emf"/><Relationship Id="rId8" Type="http://schemas.openxmlformats.org/officeDocument/2006/relationships/image" Target="../media/image211.emf"/><Relationship Id="rId7" Type="http://schemas.openxmlformats.org/officeDocument/2006/relationships/image" Target="../media/image210.wmf"/><Relationship Id="rId6" Type="http://schemas.openxmlformats.org/officeDocument/2006/relationships/image" Target="../media/image209.wmf"/><Relationship Id="rId5" Type="http://schemas.openxmlformats.org/officeDocument/2006/relationships/image" Target="../media/image208.wmf"/><Relationship Id="rId4" Type="http://schemas.openxmlformats.org/officeDocument/2006/relationships/image" Target="../media/image207.wmf"/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0" Type="http://schemas.openxmlformats.org/officeDocument/2006/relationships/image" Target="../media/image199.wmf"/><Relationship Id="rId1" Type="http://schemas.openxmlformats.org/officeDocument/2006/relationships/image" Target="../media/image204.wmf"/></Relationships>
</file>

<file path=ppt/drawings/_rels/vmlDrawing3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6.emf"/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drawings/_rels/vmlDrawing3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1.emf"/><Relationship Id="rId4" Type="http://schemas.openxmlformats.org/officeDocument/2006/relationships/image" Target="../media/image220.emf"/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D84C37E-E572-4B7E-A040-D1A17D69F764}" type="slidenum">
              <a:rPr lang="en-US" altLang="zh-CN" sz="1200" smtClean="0">
                <a:solidFill>
                  <a:schemeClr val="tx1"/>
                </a:solidFill>
              </a:rPr>
            </a:fld>
            <a:endParaRPr lang="en-US" altLang="zh-CN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tags" Target="../tags/tag5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6600217" y="234834"/>
            <a:ext cx="5491260" cy="461665"/>
            <a:chOff x="6600217" y="234834"/>
            <a:chExt cx="5491260" cy="461665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6600217" y="243967"/>
              <a:ext cx="2821020" cy="43794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 userDrawn="1"/>
          </p:nvSpPr>
          <p:spPr>
            <a:xfrm>
              <a:off x="9401781" y="234834"/>
              <a:ext cx="26896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B0F0"/>
                  </a:solidFill>
                  <a:effectLst/>
                </a:rPr>
                <a:t>概率论与数理统计</a:t>
              </a:r>
              <a:endParaRPr lang="zh-CN" altLang="en-US" sz="2400" b="1" dirty="0">
                <a:solidFill>
                  <a:srgbClr val="00B0F0"/>
                </a:solidFill>
                <a:effectLst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oleObject" Target="../embeddings/Document2.doc"/><Relationship Id="rId4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.emf"/><Relationship Id="rId1" Type="http://schemas.openxmlformats.org/officeDocument/2006/relationships/oleObject" Target="../embeddings/Document1.doc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1.emf"/><Relationship Id="rId3" Type="http://schemas.openxmlformats.org/officeDocument/2006/relationships/oleObject" Target="../embeddings/Document20.doc"/><Relationship Id="rId28" Type="http://schemas.openxmlformats.org/officeDocument/2006/relationships/vmlDrawing" Target="../drawings/vmlDrawing10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2.emf"/><Relationship Id="rId25" Type="http://schemas.openxmlformats.org/officeDocument/2006/relationships/oleObject" Target="../embeddings/Document21.doc"/><Relationship Id="rId24" Type="http://schemas.openxmlformats.org/officeDocument/2006/relationships/image" Target="../media/image41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40.wmf"/><Relationship Id="rId21" Type="http://schemas.openxmlformats.org/officeDocument/2006/relationships/oleObject" Target="../embeddings/oleObject18.bin"/><Relationship Id="rId20" Type="http://schemas.openxmlformats.org/officeDocument/2006/relationships/image" Target="../media/image39.wmf"/><Relationship Id="rId2" Type="http://schemas.openxmlformats.org/officeDocument/2006/relationships/image" Target="../media/image30.emf"/><Relationship Id="rId19" Type="http://schemas.openxmlformats.org/officeDocument/2006/relationships/oleObject" Target="../embeddings/oleObject17.bin"/><Relationship Id="rId18" Type="http://schemas.openxmlformats.org/officeDocument/2006/relationships/image" Target="../media/image38.wmf"/><Relationship Id="rId17" Type="http://schemas.openxmlformats.org/officeDocument/2006/relationships/oleObject" Target="../embeddings/oleObject16.bin"/><Relationship Id="rId16" Type="http://schemas.openxmlformats.org/officeDocument/2006/relationships/image" Target="../media/image37.w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34.wmf"/><Relationship Id="rId1" Type="http://schemas.openxmlformats.org/officeDocument/2006/relationships/oleObject" Target="../embeddings/Document19.doc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oleObject" Target="../embeddings/Document24.doc"/><Relationship Id="rId4" Type="http://schemas.openxmlformats.org/officeDocument/2006/relationships/image" Target="../media/image44.emf"/><Relationship Id="rId3" Type="http://schemas.openxmlformats.org/officeDocument/2006/relationships/oleObject" Target="../embeddings/Document23.doc"/><Relationship Id="rId2" Type="http://schemas.openxmlformats.org/officeDocument/2006/relationships/image" Target="../media/image43.emf"/><Relationship Id="rId1" Type="http://schemas.openxmlformats.org/officeDocument/2006/relationships/oleObject" Target="../embeddings/Document22.doc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49.emf"/><Relationship Id="rId7" Type="http://schemas.openxmlformats.org/officeDocument/2006/relationships/oleObject" Target="../embeddings/Document28.doc"/><Relationship Id="rId6" Type="http://schemas.openxmlformats.org/officeDocument/2006/relationships/image" Target="../media/image48.emf"/><Relationship Id="rId5" Type="http://schemas.openxmlformats.org/officeDocument/2006/relationships/oleObject" Target="../embeddings/Document27.doc"/><Relationship Id="rId4" Type="http://schemas.openxmlformats.org/officeDocument/2006/relationships/image" Target="../media/image47.emf"/><Relationship Id="rId3" Type="http://schemas.openxmlformats.org/officeDocument/2006/relationships/oleObject" Target="../embeddings/Document26.doc"/><Relationship Id="rId28" Type="http://schemas.openxmlformats.org/officeDocument/2006/relationships/vmlDrawing" Target="../drawings/vmlDrawing12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7.emf"/><Relationship Id="rId25" Type="http://schemas.openxmlformats.org/officeDocument/2006/relationships/oleObject" Target="../embeddings/Document29.doc"/><Relationship Id="rId24" Type="http://schemas.openxmlformats.org/officeDocument/2006/relationships/image" Target="../media/image56.wmf"/><Relationship Id="rId23" Type="http://schemas.openxmlformats.org/officeDocument/2006/relationships/oleObject" Target="../embeddings/oleObject28.bin"/><Relationship Id="rId22" Type="http://schemas.openxmlformats.org/officeDocument/2006/relationships/oleObject" Target="../embeddings/oleObject27.bin"/><Relationship Id="rId21" Type="http://schemas.openxmlformats.org/officeDocument/2006/relationships/oleObject" Target="../embeddings/oleObject26.bin"/><Relationship Id="rId20" Type="http://schemas.openxmlformats.org/officeDocument/2006/relationships/image" Target="../media/image55.wmf"/><Relationship Id="rId2" Type="http://schemas.openxmlformats.org/officeDocument/2006/relationships/image" Target="../media/image46.emf"/><Relationship Id="rId19" Type="http://schemas.openxmlformats.org/officeDocument/2006/relationships/oleObject" Target="../embeddings/oleObject25.bin"/><Relationship Id="rId18" Type="http://schemas.openxmlformats.org/officeDocument/2006/relationships/image" Target="../media/image54.wmf"/><Relationship Id="rId17" Type="http://schemas.openxmlformats.org/officeDocument/2006/relationships/oleObject" Target="../embeddings/oleObject24.bin"/><Relationship Id="rId16" Type="http://schemas.openxmlformats.org/officeDocument/2006/relationships/image" Target="../media/image53.wmf"/><Relationship Id="rId15" Type="http://schemas.openxmlformats.org/officeDocument/2006/relationships/oleObject" Target="../embeddings/oleObject23.bin"/><Relationship Id="rId14" Type="http://schemas.openxmlformats.org/officeDocument/2006/relationships/image" Target="../media/image52.wmf"/><Relationship Id="rId13" Type="http://schemas.openxmlformats.org/officeDocument/2006/relationships/oleObject" Target="../embeddings/oleObject22.bin"/><Relationship Id="rId12" Type="http://schemas.openxmlformats.org/officeDocument/2006/relationships/image" Target="../media/image51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50.wmf"/><Relationship Id="rId1" Type="http://schemas.openxmlformats.org/officeDocument/2006/relationships/oleObject" Target="../embeddings/Document25.doc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34.doc"/><Relationship Id="rId8" Type="http://schemas.openxmlformats.org/officeDocument/2006/relationships/image" Target="../media/image59.emf"/><Relationship Id="rId7" Type="http://schemas.openxmlformats.org/officeDocument/2006/relationships/oleObject" Target="../embeddings/Document33.doc"/><Relationship Id="rId6" Type="http://schemas.openxmlformats.org/officeDocument/2006/relationships/image" Target="../media/image49.emf"/><Relationship Id="rId5" Type="http://schemas.openxmlformats.org/officeDocument/2006/relationships/oleObject" Target="../embeddings/Document32.doc"/><Relationship Id="rId4" Type="http://schemas.openxmlformats.org/officeDocument/2006/relationships/image" Target="../media/image47.emf"/><Relationship Id="rId3" Type="http://schemas.openxmlformats.org/officeDocument/2006/relationships/oleObject" Target="../embeddings/Document31.doc"/><Relationship Id="rId2" Type="http://schemas.openxmlformats.org/officeDocument/2006/relationships/image" Target="../media/image58.emf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0.emf"/><Relationship Id="rId1" Type="http://schemas.openxmlformats.org/officeDocument/2006/relationships/oleObject" Target="../embeddings/Document30.doc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39.doc"/><Relationship Id="rId8" Type="http://schemas.openxmlformats.org/officeDocument/2006/relationships/image" Target="../media/image64.emf"/><Relationship Id="rId7" Type="http://schemas.openxmlformats.org/officeDocument/2006/relationships/oleObject" Target="../embeddings/Document38.doc"/><Relationship Id="rId6" Type="http://schemas.openxmlformats.org/officeDocument/2006/relationships/image" Target="../media/image63.emf"/><Relationship Id="rId5" Type="http://schemas.openxmlformats.org/officeDocument/2006/relationships/oleObject" Target="../embeddings/Document37.doc"/><Relationship Id="rId4" Type="http://schemas.openxmlformats.org/officeDocument/2006/relationships/image" Target="../media/image62.emf"/><Relationship Id="rId3" Type="http://schemas.openxmlformats.org/officeDocument/2006/relationships/oleObject" Target="../embeddings/Document36.doc"/><Relationship Id="rId2" Type="http://schemas.openxmlformats.org/officeDocument/2006/relationships/image" Target="../media/image61.emf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5.emf"/><Relationship Id="rId1" Type="http://schemas.openxmlformats.org/officeDocument/2006/relationships/oleObject" Target="../embeddings/Document35.doc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42.doc"/><Relationship Id="rId8" Type="http://schemas.openxmlformats.org/officeDocument/2006/relationships/image" Target="../media/image69.emf"/><Relationship Id="rId7" Type="http://schemas.openxmlformats.org/officeDocument/2006/relationships/oleObject" Target="../embeddings/Document41.doc"/><Relationship Id="rId6" Type="http://schemas.openxmlformats.org/officeDocument/2006/relationships/image" Target="../media/image68.emf"/><Relationship Id="rId5" Type="http://schemas.openxmlformats.org/officeDocument/2006/relationships/oleObject" Target="../embeddings/Document40.doc"/><Relationship Id="rId40" Type="http://schemas.openxmlformats.org/officeDocument/2006/relationships/vmlDrawing" Target="../drawings/vmlDrawing15.vml"/><Relationship Id="rId4" Type="http://schemas.openxmlformats.org/officeDocument/2006/relationships/image" Target="../media/image67.e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84.wmf"/><Relationship Id="rId37" Type="http://schemas.openxmlformats.org/officeDocument/2006/relationships/oleObject" Target="../embeddings/oleObject44.bin"/><Relationship Id="rId36" Type="http://schemas.openxmlformats.org/officeDocument/2006/relationships/image" Target="../media/image83.wmf"/><Relationship Id="rId35" Type="http://schemas.openxmlformats.org/officeDocument/2006/relationships/oleObject" Target="../embeddings/oleObject43.bin"/><Relationship Id="rId34" Type="http://schemas.openxmlformats.org/officeDocument/2006/relationships/image" Target="../media/image82.wmf"/><Relationship Id="rId33" Type="http://schemas.openxmlformats.org/officeDocument/2006/relationships/oleObject" Target="../embeddings/oleObject42.bin"/><Relationship Id="rId32" Type="http://schemas.openxmlformats.org/officeDocument/2006/relationships/image" Target="../media/image81.wmf"/><Relationship Id="rId31" Type="http://schemas.openxmlformats.org/officeDocument/2006/relationships/oleObject" Target="../embeddings/oleObject41.bin"/><Relationship Id="rId30" Type="http://schemas.openxmlformats.org/officeDocument/2006/relationships/image" Target="../media/image80.wmf"/><Relationship Id="rId3" Type="http://schemas.openxmlformats.org/officeDocument/2006/relationships/oleObject" Target="../embeddings/oleObject30.bin"/><Relationship Id="rId29" Type="http://schemas.openxmlformats.org/officeDocument/2006/relationships/oleObject" Target="../embeddings/oleObject40.bin"/><Relationship Id="rId28" Type="http://schemas.openxmlformats.org/officeDocument/2006/relationships/image" Target="../media/image79.wmf"/><Relationship Id="rId27" Type="http://schemas.openxmlformats.org/officeDocument/2006/relationships/oleObject" Target="../embeddings/oleObject39.bin"/><Relationship Id="rId26" Type="http://schemas.openxmlformats.org/officeDocument/2006/relationships/image" Target="../media/image78.wmf"/><Relationship Id="rId25" Type="http://schemas.openxmlformats.org/officeDocument/2006/relationships/oleObject" Target="../embeddings/oleObject38.bin"/><Relationship Id="rId24" Type="http://schemas.openxmlformats.org/officeDocument/2006/relationships/image" Target="../media/image77.wmf"/><Relationship Id="rId23" Type="http://schemas.openxmlformats.org/officeDocument/2006/relationships/oleObject" Target="../embeddings/oleObject37.bin"/><Relationship Id="rId22" Type="http://schemas.openxmlformats.org/officeDocument/2006/relationships/image" Target="../media/image76.wmf"/><Relationship Id="rId21" Type="http://schemas.openxmlformats.org/officeDocument/2006/relationships/oleObject" Target="../embeddings/oleObject36.bin"/><Relationship Id="rId20" Type="http://schemas.openxmlformats.org/officeDocument/2006/relationships/image" Target="../media/image75.wmf"/><Relationship Id="rId2" Type="http://schemas.openxmlformats.org/officeDocument/2006/relationships/image" Target="../media/image66.emf"/><Relationship Id="rId19" Type="http://schemas.openxmlformats.org/officeDocument/2006/relationships/oleObject" Target="../embeddings/oleObject35.bin"/><Relationship Id="rId18" Type="http://schemas.openxmlformats.org/officeDocument/2006/relationships/image" Target="../media/image74.wmf"/><Relationship Id="rId17" Type="http://schemas.openxmlformats.org/officeDocument/2006/relationships/oleObject" Target="../embeddings/oleObject34.bin"/><Relationship Id="rId16" Type="http://schemas.openxmlformats.org/officeDocument/2006/relationships/image" Target="../media/image73.wmf"/><Relationship Id="rId15" Type="http://schemas.openxmlformats.org/officeDocument/2006/relationships/oleObject" Target="../embeddings/oleObject33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32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70.emf"/><Relationship Id="rId1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47.doc"/><Relationship Id="rId8" Type="http://schemas.openxmlformats.org/officeDocument/2006/relationships/image" Target="../media/image88.emf"/><Relationship Id="rId7" Type="http://schemas.openxmlformats.org/officeDocument/2006/relationships/oleObject" Target="../embeddings/Document46.doc"/><Relationship Id="rId6" Type="http://schemas.openxmlformats.org/officeDocument/2006/relationships/image" Target="../media/image87.emf"/><Relationship Id="rId5" Type="http://schemas.openxmlformats.org/officeDocument/2006/relationships/oleObject" Target="../embeddings/Document45.doc"/><Relationship Id="rId4" Type="http://schemas.openxmlformats.org/officeDocument/2006/relationships/image" Target="../media/image86.emf"/><Relationship Id="rId3" Type="http://schemas.openxmlformats.org/officeDocument/2006/relationships/oleObject" Target="../embeddings/Document44.doc"/><Relationship Id="rId2" Type="http://schemas.openxmlformats.org/officeDocument/2006/relationships/image" Target="../media/image85.emf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9.emf"/><Relationship Id="rId1" Type="http://schemas.openxmlformats.org/officeDocument/2006/relationships/oleObject" Target="../embeddings/Document43.doc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93.emf"/><Relationship Id="rId7" Type="http://schemas.openxmlformats.org/officeDocument/2006/relationships/oleObject" Target="../embeddings/Document50.doc"/><Relationship Id="rId6" Type="http://schemas.openxmlformats.org/officeDocument/2006/relationships/image" Target="../media/image92.emf"/><Relationship Id="rId5" Type="http://schemas.openxmlformats.org/officeDocument/2006/relationships/oleObject" Target="../embeddings/Document49.doc"/><Relationship Id="rId4" Type="http://schemas.openxmlformats.org/officeDocument/2006/relationships/image" Target="../media/image91.emf"/><Relationship Id="rId30" Type="http://schemas.openxmlformats.org/officeDocument/2006/relationships/vmlDrawing" Target="../drawings/vmlDrawing17.vml"/><Relationship Id="rId3" Type="http://schemas.openxmlformats.org/officeDocument/2006/relationships/oleObject" Target="../embeddings/oleObject45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103.wmf"/><Relationship Id="rId27" Type="http://schemas.openxmlformats.org/officeDocument/2006/relationships/oleObject" Target="../embeddings/oleObject55.bin"/><Relationship Id="rId26" Type="http://schemas.openxmlformats.org/officeDocument/2006/relationships/image" Target="../media/image102.wmf"/><Relationship Id="rId25" Type="http://schemas.openxmlformats.org/officeDocument/2006/relationships/oleObject" Target="../embeddings/oleObject54.bin"/><Relationship Id="rId24" Type="http://schemas.openxmlformats.org/officeDocument/2006/relationships/image" Target="../media/image101.wmf"/><Relationship Id="rId23" Type="http://schemas.openxmlformats.org/officeDocument/2006/relationships/oleObject" Target="../embeddings/oleObject53.bin"/><Relationship Id="rId22" Type="http://schemas.openxmlformats.org/officeDocument/2006/relationships/image" Target="../media/image100.wmf"/><Relationship Id="rId21" Type="http://schemas.openxmlformats.org/officeDocument/2006/relationships/oleObject" Target="../embeddings/oleObject52.bin"/><Relationship Id="rId20" Type="http://schemas.openxmlformats.org/officeDocument/2006/relationships/image" Target="../media/image99.wmf"/><Relationship Id="rId2" Type="http://schemas.openxmlformats.org/officeDocument/2006/relationships/image" Target="../media/image90.emf"/><Relationship Id="rId19" Type="http://schemas.openxmlformats.org/officeDocument/2006/relationships/oleObject" Target="../embeddings/oleObject51.bin"/><Relationship Id="rId18" Type="http://schemas.openxmlformats.org/officeDocument/2006/relationships/image" Target="../media/image98.wmf"/><Relationship Id="rId17" Type="http://schemas.openxmlformats.org/officeDocument/2006/relationships/oleObject" Target="../embeddings/oleObject50.bin"/><Relationship Id="rId16" Type="http://schemas.openxmlformats.org/officeDocument/2006/relationships/image" Target="../media/image97.wmf"/><Relationship Id="rId15" Type="http://schemas.openxmlformats.org/officeDocument/2006/relationships/oleObject" Target="../embeddings/oleObject49.bin"/><Relationship Id="rId14" Type="http://schemas.openxmlformats.org/officeDocument/2006/relationships/image" Target="../media/image96.w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95.w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94.wmf"/><Relationship Id="rId1" Type="http://schemas.openxmlformats.org/officeDocument/2006/relationships/oleObject" Target="../embeddings/Document48.doc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oleObject" Target="../embeddings/Document53.doc"/><Relationship Id="rId4" Type="http://schemas.openxmlformats.org/officeDocument/2006/relationships/image" Target="../media/image105.emf"/><Relationship Id="rId3" Type="http://schemas.openxmlformats.org/officeDocument/2006/relationships/oleObject" Target="../embeddings/Document52.doc"/><Relationship Id="rId2" Type="http://schemas.openxmlformats.org/officeDocument/2006/relationships/image" Target="../media/image104.emf"/><Relationship Id="rId1" Type="http://schemas.openxmlformats.org/officeDocument/2006/relationships/oleObject" Target="../embeddings/Document51.doc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58.doc"/><Relationship Id="rId8" Type="http://schemas.openxmlformats.org/officeDocument/2006/relationships/image" Target="../media/image110.emf"/><Relationship Id="rId7" Type="http://schemas.openxmlformats.org/officeDocument/2006/relationships/oleObject" Target="../embeddings/Document57.doc"/><Relationship Id="rId6" Type="http://schemas.openxmlformats.org/officeDocument/2006/relationships/image" Target="../media/image109.emf"/><Relationship Id="rId5" Type="http://schemas.openxmlformats.org/officeDocument/2006/relationships/oleObject" Target="../embeddings/Document56.doc"/><Relationship Id="rId4" Type="http://schemas.openxmlformats.org/officeDocument/2006/relationships/image" Target="../media/image108.emf"/><Relationship Id="rId3" Type="http://schemas.openxmlformats.org/officeDocument/2006/relationships/oleObject" Target="../embeddings/Document55.doc"/><Relationship Id="rId2" Type="http://schemas.openxmlformats.org/officeDocument/2006/relationships/image" Target="../media/image107.e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13.emf"/><Relationship Id="rId13" Type="http://schemas.openxmlformats.org/officeDocument/2006/relationships/oleObject" Target="../embeddings/Document60.doc"/><Relationship Id="rId12" Type="http://schemas.openxmlformats.org/officeDocument/2006/relationships/image" Target="../media/image112.emf"/><Relationship Id="rId11" Type="http://schemas.openxmlformats.org/officeDocument/2006/relationships/oleObject" Target="../embeddings/Document59.doc"/><Relationship Id="rId10" Type="http://schemas.openxmlformats.org/officeDocument/2006/relationships/image" Target="../media/image111.emf"/><Relationship Id="rId1" Type="http://schemas.openxmlformats.org/officeDocument/2006/relationships/oleObject" Target="../embeddings/Document54.doc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emf"/><Relationship Id="rId1" Type="http://schemas.openxmlformats.org/officeDocument/2006/relationships/oleObject" Target="../embeddings/Document3.doc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117.emf"/><Relationship Id="rId7" Type="http://schemas.openxmlformats.org/officeDocument/2006/relationships/oleObject" Target="../embeddings/Document64.doc"/><Relationship Id="rId6" Type="http://schemas.openxmlformats.org/officeDocument/2006/relationships/image" Target="../media/image116.emf"/><Relationship Id="rId5" Type="http://schemas.openxmlformats.org/officeDocument/2006/relationships/oleObject" Target="../embeddings/Document63.doc"/><Relationship Id="rId40" Type="http://schemas.openxmlformats.org/officeDocument/2006/relationships/vmlDrawing" Target="../drawings/vmlDrawing20.vml"/><Relationship Id="rId4" Type="http://schemas.openxmlformats.org/officeDocument/2006/relationships/image" Target="../media/image115.e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132.wmf"/><Relationship Id="rId37" Type="http://schemas.openxmlformats.org/officeDocument/2006/relationships/oleObject" Target="../embeddings/oleObject70.bin"/><Relationship Id="rId36" Type="http://schemas.openxmlformats.org/officeDocument/2006/relationships/image" Target="../media/image131.wmf"/><Relationship Id="rId35" Type="http://schemas.openxmlformats.org/officeDocument/2006/relationships/oleObject" Target="../embeddings/oleObject69.bin"/><Relationship Id="rId34" Type="http://schemas.openxmlformats.org/officeDocument/2006/relationships/image" Target="../media/image130.wmf"/><Relationship Id="rId33" Type="http://schemas.openxmlformats.org/officeDocument/2006/relationships/oleObject" Target="../embeddings/oleObject68.bin"/><Relationship Id="rId32" Type="http://schemas.openxmlformats.org/officeDocument/2006/relationships/image" Target="../media/image129.wmf"/><Relationship Id="rId31" Type="http://schemas.openxmlformats.org/officeDocument/2006/relationships/oleObject" Target="../embeddings/oleObject67.bin"/><Relationship Id="rId30" Type="http://schemas.openxmlformats.org/officeDocument/2006/relationships/image" Target="../media/image128.wmf"/><Relationship Id="rId3" Type="http://schemas.openxmlformats.org/officeDocument/2006/relationships/oleObject" Target="../embeddings/Document62.doc"/><Relationship Id="rId29" Type="http://schemas.openxmlformats.org/officeDocument/2006/relationships/oleObject" Target="../embeddings/oleObject66.bin"/><Relationship Id="rId28" Type="http://schemas.openxmlformats.org/officeDocument/2006/relationships/image" Target="../media/image127.wmf"/><Relationship Id="rId27" Type="http://schemas.openxmlformats.org/officeDocument/2006/relationships/oleObject" Target="../embeddings/oleObject65.bin"/><Relationship Id="rId26" Type="http://schemas.openxmlformats.org/officeDocument/2006/relationships/image" Target="../media/image126.wmf"/><Relationship Id="rId25" Type="http://schemas.openxmlformats.org/officeDocument/2006/relationships/oleObject" Target="../embeddings/oleObject64.bin"/><Relationship Id="rId24" Type="http://schemas.openxmlformats.org/officeDocument/2006/relationships/image" Target="../media/image125.wmf"/><Relationship Id="rId23" Type="http://schemas.openxmlformats.org/officeDocument/2006/relationships/oleObject" Target="../embeddings/oleObject63.bin"/><Relationship Id="rId22" Type="http://schemas.openxmlformats.org/officeDocument/2006/relationships/image" Target="../media/image124.wmf"/><Relationship Id="rId21" Type="http://schemas.openxmlformats.org/officeDocument/2006/relationships/oleObject" Target="../embeddings/oleObject62.bin"/><Relationship Id="rId20" Type="http://schemas.openxmlformats.org/officeDocument/2006/relationships/image" Target="../media/image123.wmf"/><Relationship Id="rId2" Type="http://schemas.openxmlformats.org/officeDocument/2006/relationships/image" Target="../media/image114.emf"/><Relationship Id="rId19" Type="http://schemas.openxmlformats.org/officeDocument/2006/relationships/oleObject" Target="../embeddings/oleObject61.bin"/><Relationship Id="rId18" Type="http://schemas.openxmlformats.org/officeDocument/2006/relationships/image" Target="../media/image122.wmf"/><Relationship Id="rId17" Type="http://schemas.openxmlformats.org/officeDocument/2006/relationships/oleObject" Target="../embeddings/oleObject60.bin"/><Relationship Id="rId16" Type="http://schemas.openxmlformats.org/officeDocument/2006/relationships/image" Target="../media/image121.wmf"/><Relationship Id="rId15" Type="http://schemas.openxmlformats.org/officeDocument/2006/relationships/oleObject" Target="../embeddings/oleObject59.bin"/><Relationship Id="rId14" Type="http://schemas.openxmlformats.org/officeDocument/2006/relationships/image" Target="../media/image120.wmf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119.w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118.wmf"/><Relationship Id="rId1" Type="http://schemas.openxmlformats.org/officeDocument/2006/relationships/oleObject" Target="../embeddings/Document61.doc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9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69.doc"/><Relationship Id="rId8" Type="http://schemas.openxmlformats.org/officeDocument/2006/relationships/image" Target="../media/image143.emf"/><Relationship Id="rId7" Type="http://schemas.openxmlformats.org/officeDocument/2006/relationships/oleObject" Target="../embeddings/Document68.doc"/><Relationship Id="rId6" Type="http://schemas.openxmlformats.org/officeDocument/2006/relationships/image" Target="../media/image142.emf"/><Relationship Id="rId5" Type="http://schemas.openxmlformats.org/officeDocument/2006/relationships/oleObject" Target="../embeddings/Document67.doc"/><Relationship Id="rId4" Type="http://schemas.openxmlformats.org/officeDocument/2006/relationships/image" Target="../media/image141.emf"/><Relationship Id="rId30" Type="http://schemas.openxmlformats.org/officeDocument/2006/relationships/vmlDrawing" Target="../drawings/vmlDrawing21.vml"/><Relationship Id="rId3" Type="http://schemas.openxmlformats.org/officeDocument/2006/relationships/oleObject" Target="../embeddings/Document66.doc"/><Relationship Id="rId29" Type="http://schemas.openxmlformats.org/officeDocument/2006/relationships/slideLayout" Target="../slideLayouts/slideLayout7.xml"/><Relationship Id="rId28" Type="http://schemas.openxmlformats.org/officeDocument/2006/relationships/oleObject" Target="../embeddings/oleObject80.bin"/><Relationship Id="rId27" Type="http://schemas.openxmlformats.org/officeDocument/2006/relationships/oleObject" Target="../embeddings/oleObject79.bin"/><Relationship Id="rId26" Type="http://schemas.openxmlformats.org/officeDocument/2006/relationships/image" Target="../media/image125.wmf"/><Relationship Id="rId25" Type="http://schemas.openxmlformats.org/officeDocument/2006/relationships/oleObject" Target="../embeddings/oleObject78.bin"/><Relationship Id="rId24" Type="http://schemas.openxmlformats.org/officeDocument/2006/relationships/image" Target="../media/image124.wmf"/><Relationship Id="rId23" Type="http://schemas.openxmlformats.org/officeDocument/2006/relationships/oleObject" Target="../embeddings/oleObject77.bin"/><Relationship Id="rId22" Type="http://schemas.openxmlformats.org/officeDocument/2006/relationships/image" Target="../media/image123.wmf"/><Relationship Id="rId21" Type="http://schemas.openxmlformats.org/officeDocument/2006/relationships/oleObject" Target="../embeddings/oleObject76.bin"/><Relationship Id="rId20" Type="http://schemas.openxmlformats.org/officeDocument/2006/relationships/image" Target="../media/image122.wmf"/><Relationship Id="rId2" Type="http://schemas.openxmlformats.org/officeDocument/2006/relationships/image" Target="../media/image140.emf"/><Relationship Id="rId19" Type="http://schemas.openxmlformats.org/officeDocument/2006/relationships/oleObject" Target="../embeddings/oleObject75.bin"/><Relationship Id="rId18" Type="http://schemas.openxmlformats.org/officeDocument/2006/relationships/image" Target="../media/image121.wmf"/><Relationship Id="rId17" Type="http://schemas.openxmlformats.org/officeDocument/2006/relationships/oleObject" Target="../embeddings/oleObject74.bin"/><Relationship Id="rId16" Type="http://schemas.openxmlformats.org/officeDocument/2006/relationships/image" Target="../media/image120.wmf"/><Relationship Id="rId15" Type="http://schemas.openxmlformats.org/officeDocument/2006/relationships/oleObject" Target="../embeddings/oleObject73.bin"/><Relationship Id="rId14" Type="http://schemas.openxmlformats.org/officeDocument/2006/relationships/image" Target="../media/image119.wmf"/><Relationship Id="rId13" Type="http://schemas.openxmlformats.org/officeDocument/2006/relationships/oleObject" Target="../embeddings/oleObject72.bin"/><Relationship Id="rId12" Type="http://schemas.openxmlformats.org/officeDocument/2006/relationships/image" Target="../media/image118.wmf"/><Relationship Id="rId11" Type="http://schemas.openxmlformats.org/officeDocument/2006/relationships/oleObject" Target="../embeddings/oleObject71.bin"/><Relationship Id="rId10" Type="http://schemas.openxmlformats.org/officeDocument/2006/relationships/image" Target="../media/image144.emf"/><Relationship Id="rId1" Type="http://schemas.openxmlformats.org/officeDocument/2006/relationships/oleObject" Target="../embeddings/Document65.doc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148.e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147.e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46.emf"/><Relationship Id="rId3" Type="http://schemas.openxmlformats.org/officeDocument/2006/relationships/oleObject" Target="../embeddings/oleObject82.bin"/><Relationship Id="rId29" Type="http://schemas.openxmlformats.org/officeDocument/2006/relationships/vmlDrawing" Target="../drawings/vmlDrawing22.v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54.xml"/><Relationship Id="rId26" Type="http://schemas.openxmlformats.org/officeDocument/2006/relationships/image" Target="../media/image156.wmf"/><Relationship Id="rId25" Type="http://schemas.openxmlformats.org/officeDocument/2006/relationships/oleObject" Target="../embeddings/oleObject94.bin"/><Relationship Id="rId24" Type="http://schemas.openxmlformats.org/officeDocument/2006/relationships/image" Target="../media/image155.emf"/><Relationship Id="rId23" Type="http://schemas.openxmlformats.org/officeDocument/2006/relationships/oleObject" Target="../embeddings/oleObject93.bin"/><Relationship Id="rId22" Type="http://schemas.openxmlformats.org/officeDocument/2006/relationships/image" Target="../media/image154.emf"/><Relationship Id="rId21" Type="http://schemas.openxmlformats.org/officeDocument/2006/relationships/oleObject" Target="../embeddings/oleObject92.bin"/><Relationship Id="rId20" Type="http://schemas.openxmlformats.org/officeDocument/2006/relationships/image" Target="../media/image153.emf"/><Relationship Id="rId2" Type="http://schemas.openxmlformats.org/officeDocument/2006/relationships/image" Target="../media/image145.emf"/><Relationship Id="rId19" Type="http://schemas.openxmlformats.org/officeDocument/2006/relationships/oleObject" Target="../embeddings/oleObject91.bin"/><Relationship Id="rId18" Type="http://schemas.openxmlformats.org/officeDocument/2006/relationships/image" Target="../media/image152.emf"/><Relationship Id="rId17" Type="http://schemas.openxmlformats.org/officeDocument/2006/relationships/oleObject" Target="../embeddings/oleObject90.bin"/><Relationship Id="rId16" Type="http://schemas.openxmlformats.org/officeDocument/2006/relationships/image" Target="../media/image151.emf"/><Relationship Id="rId15" Type="http://schemas.openxmlformats.org/officeDocument/2006/relationships/oleObject" Target="../embeddings/oleObject89.bin"/><Relationship Id="rId14" Type="http://schemas.openxmlformats.org/officeDocument/2006/relationships/image" Target="../media/image150.emf"/><Relationship Id="rId13" Type="http://schemas.openxmlformats.org/officeDocument/2006/relationships/oleObject" Target="../embeddings/oleObject88.bin"/><Relationship Id="rId12" Type="http://schemas.openxmlformats.org/officeDocument/2006/relationships/image" Target="../media/image149.emf"/><Relationship Id="rId11" Type="http://schemas.openxmlformats.org/officeDocument/2006/relationships/oleObject" Target="../embeddings/oleObject87.bin"/><Relationship Id="rId10" Type="http://schemas.openxmlformats.org/officeDocument/2006/relationships/oleObject" Target="../embeddings/oleObject86.bin"/><Relationship Id="rId1" Type="http://schemas.openxmlformats.org/officeDocument/2006/relationships/oleObject" Target="../embeddings/oleObject8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9.emf"/><Relationship Id="rId5" Type="http://schemas.openxmlformats.org/officeDocument/2006/relationships/oleObject" Target="../embeddings/Document72.doc"/><Relationship Id="rId4" Type="http://schemas.openxmlformats.org/officeDocument/2006/relationships/image" Target="../media/image158.emf"/><Relationship Id="rId3" Type="http://schemas.openxmlformats.org/officeDocument/2006/relationships/oleObject" Target="../embeddings/Document71.doc"/><Relationship Id="rId2" Type="http://schemas.openxmlformats.org/officeDocument/2006/relationships/image" Target="../media/image157.emf"/><Relationship Id="rId1" Type="http://schemas.openxmlformats.org/officeDocument/2006/relationships/oleObject" Target="../embeddings/Document70.doc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63.w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62.emf"/><Relationship Id="rId5" Type="http://schemas.openxmlformats.org/officeDocument/2006/relationships/oleObject" Target="../embeddings/Document75.doc"/><Relationship Id="rId4" Type="http://schemas.openxmlformats.org/officeDocument/2006/relationships/image" Target="../media/image161.emf"/><Relationship Id="rId30" Type="http://schemas.openxmlformats.org/officeDocument/2006/relationships/vmlDrawing" Target="../drawings/vmlDrawing24.vml"/><Relationship Id="rId3" Type="http://schemas.openxmlformats.org/officeDocument/2006/relationships/oleObject" Target="../embeddings/Document74.doc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173.wmf"/><Relationship Id="rId27" Type="http://schemas.openxmlformats.org/officeDocument/2006/relationships/oleObject" Target="../embeddings/oleObject105.bin"/><Relationship Id="rId26" Type="http://schemas.openxmlformats.org/officeDocument/2006/relationships/image" Target="../media/image172.wmf"/><Relationship Id="rId25" Type="http://schemas.openxmlformats.org/officeDocument/2006/relationships/oleObject" Target="../embeddings/oleObject104.bin"/><Relationship Id="rId24" Type="http://schemas.openxmlformats.org/officeDocument/2006/relationships/image" Target="../media/image171.wmf"/><Relationship Id="rId23" Type="http://schemas.openxmlformats.org/officeDocument/2006/relationships/oleObject" Target="../embeddings/oleObject103.bin"/><Relationship Id="rId22" Type="http://schemas.openxmlformats.org/officeDocument/2006/relationships/image" Target="../media/image170.wmf"/><Relationship Id="rId21" Type="http://schemas.openxmlformats.org/officeDocument/2006/relationships/oleObject" Target="../embeddings/oleObject102.bin"/><Relationship Id="rId20" Type="http://schemas.openxmlformats.org/officeDocument/2006/relationships/image" Target="../media/image169.wmf"/><Relationship Id="rId2" Type="http://schemas.openxmlformats.org/officeDocument/2006/relationships/image" Target="../media/image160.emf"/><Relationship Id="rId19" Type="http://schemas.openxmlformats.org/officeDocument/2006/relationships/oleObject" Target="../embeddings/oleObject101.bin"/><Relationship Id="rId18" Type="http://schemas.openxmlformats.org/officeDocument/2006/relationships/image" Target="../media/image168.wmf"/><Relationship Id="rId17" Type="http://schemas.openxmlformats.org/officeDocument/2006/relationships/oleObject" Target="../embeddings/oleObject100.bin"/><Relationship Id="rId16" Type="http://schemas.openxmlformats.org/officeDocument/2006/relationships/image" Target="../media/image167.wmf"/><Relationship Id="rId15" Type="http://schemas.openxmlformats.org/officeDocument/2006/relationships/oleObject" Target="../embeddings/oleObject99.bin"/><Relationship Id="rId14" Type="http://schemas.openxmlformats.org/officeDocument/2006/relationships/image" Target="../media/image166.wmf"/><Relationship Id="rId13" Type="http://schemas.openxmlformats.org/officeDocument/2006/relationships/oleObject" Target="../embeddings/oleObject98.bin"/><Relationship Id="rId12" Type="http://schemas.openxmlformats.org/officeDocument/2006/relationships/image" Target="../media/image165.w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164.wmf"/><Relationship Id="rId1" Type="http://schemas.openxmlformats.org/officeDocument/2006/relationships/oleObject" Target="../embeddings/Document73.doc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80.doc"/><Relationship Id="rId8" Type="http://schemas.openxmlformats.org/officeDocument/2006/relationships/image" Target="../media/image177.emf"/><Relationship Id="rId7" Type="http://schemas.openxmlformats.org/officeDocument/2006/relationships/oleObject" Target="../embeddings/Document79.doc"/><Relationship Id="rId6" Type="http://schemas.openxmlformats.org/officeDocument/2006/relationships/image" Target="../media/image176.emf"/><Relationship Id="rId5" Type="http://schemas.openxmlformats.org/officeDocument/2006/relationships/oleObject" Target="../embeddings/Document78.doc"/><Relationship Id="rId4" Type="http://schemas.openxmlformats.org/officeDocument/2006/relationships/image" Target="../media/image175.emf"/><Relationship Id="rId3" Type="http://schemas.openxmlformats.org/officeDocument/2006/relationships/oleObject" Target="../embeddings/Document77.doc"/><Relationship Id="rId2" Type="http://schemas.openxmlformats.org/officeDocument/2006/relationships/image" Target="../media/image174.emf"/><Relationship Id="rId14" Type="http://schemas.openxmlformats.org/officeDocument/2006/relationships/vmlDrawing" Target="../drawings/vmlDrawing25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79.emf"/><Relationship Id="rId11" Type="http://schemas.openxmlformats.org/officeDocument/2006/relationships/oleObject" Target="../embeddings/Document81.doc"/><Relationship Id="rId10" Type="http://schemas.openxmlformats.org/officeDocument/2006/relationships/image" Target="../media/image178.emf"/><Relationship Id="rId1" Type="http://schemas.openxmlformats.org/officeDocument/2006/relationships/oleObject" Target="../embeddings/Document76.doc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86.doc"/><Relationship Id="rId8" Type="http://schemas.openxmlformats.org/officeDocument/2006/relationships/image" Target="../media/image183.emf"/><Relationship Id="rId7" Type="http://schemas.openxmlformats.org/officeDocument/2006/relationships/oleObject" Target="../embeddings/Document85.doc"/><Relationship Id="rId6" Type="http://schemas.openxmlformats.org/officeDocument/2006/relationships/image" Target="../media/image182.emf"/><Relationship Id="rId5" Type="http://schemas.openxmlformats.org/officeDocument/2006/relationships/oleObject" Target="../embeddings/Document84.doc"/><Relationship Id="rId4" Type="http://schemas.openxmlformats.org/officeDocument/2006/relationships/image" Target="../media/image181.emf"/><Relationship Id="rId3" Type="http://schemas.openxmlformats.org/officeDocument/2006/relationships/oleObject" Target="../embeddings/Document83.doc"/><Relationship Id="rId2" Type="http://schemas.openxmlformats.org/officeDocument/2006/relationships/image" Target="../media/image180.e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4.emf"/><Relationship Id="rId1" Type="http://schemas.openxmlformats.org/officeDocument/2006/relationships/oleObject" Target="../embeddings/Document82.doc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7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07.bin"/><Relationship Id="rId3" Type="http://schemas.openxmlformats.org/officeDocument/2006/relationships/tags" Target="../tags/tag55.xml"/><Relationship Id="rId2" Type="http://schemas.openxmlformats.org/officeDocument/2006/relationships/image" Target="../media/image185.wmf"/><Relationship Id="rId1" Type="http://schemas.openxmlformats.org/officeDocument/2006/relationships/oleObject" Target="../embeddings/oleObject106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91.doc"/><Relationship Id="rId8" Type="http://schemas.openxmlformats.org/officeDocument/2006/relationships/image" Target="../media/image190.emf"/><Relationship Id="rId7" Type="http://schemas.openxmlformats.org/officeDocument/2006/relationships/oleObject" Target="../embeddings/Document90.doc"/><Relationship Id="rId6" Type="http://schemas.openxmlformats.org/officeDocument/2006/relationships/image" Target="../media/image189.emf"/><Relationship Id="rId5" Type="http://schemas.openxmlformats.org/officeDocument/2006/relationships/oleObject" Target="../embeddings/Document89.doc"/><Relationship Id="rId4" Type="http://schemas.openxmlformats.org/officeDocument/2006/relationships/image" Target="../media/image188.emf"/><Relationship Id="rId3" Type="http://schemas.openxmlformats.org/officeDocument/2006/relationships/oleObject" Target="../embeddings/Document88.doc"/><Relationship Id="rId22" Type="http://schemas.openxmlformats.org/officeDocument/2006/relationships/vmlDrawing" Target="../drawings/vmlDrawing28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96.emf"/><Relationship Id="rId2" Type="http://schemas.openxmlformats.org/officeDocument/2006/relationships/image" Target="../media/image187.emf"/><Relationship Id="rId19" Type="http://schemas.openxmlformats.org/officeDocument/2006/relationships/oleObject" Target="../embeddings/Document96.doc"/><Relationship Id="rId18" Type="http://schemas.openxmlformats.org/officeDocument/2006/relationships/image" Target="../media/image195.emf"/><Relationship Id="rId17" Type="http://schemas.openxmlformats.org/officeDocument/2006/relationships/oleObject" Target="../embeddings/Document95.doc"/><Relationship Id="rId16" Type="http://schemas.openxmlformats.org/officeDocument/2006/relationships/image" Target="../media/image194.emf"/><Relationship Id="rId15" Type="http://schemas.openxmlformats.org/officeDocument/2006/relationships/oleObject" Target="../embeddings/Document94.doc"/><Relationship Id="rId14" Type="http://schemas.openxmlformats.org/officeDocument/2006/relationships/image" Target="../media/image193.emf"/><Relationship Id="rId13" Type="http://schemas.openxmlformats.org/officeDocument/2006/relationships/oleObject" Target="../embeddings/Document93.doc"/><Relationship Id="rId12" Type="http://schemas.openxmlformats.org/officeDocument/2006/relationships/image" Target="../media/image192.emf"/><Relationship Id="rId11" Type="http://schemas.openxmlformats.org/officeDocument/2006/relationships/oleObject" Target="../embeddings/Document92.doc"/><Relationship Id="rId10" Type="http://schemas.openxmlformats.org/officeDocument/2006/relationships/image" Target="../media/image191.emf"/><Relationship Id="rId1" Type="http://schemas.openxmlformats.org/officeDocument/2006/relationships/oleObject" Target="../embeddings/Document87.doc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1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8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100.doc"/><Relationship Id="rId8" Type="http://schemas.openxmlformats.org/officeDocument/2006/relationships/image" Target="../media/image200.emf"/><Relationship Id="rId7" Type="http://schemas.openxmlformats.org/officeDocument/2006/relationships/oleObject" Target="../embeddings/Document99.doc"/><Relationship Id="rId6" Type="http://schemas.openxmlformats.org/officeDocument/2006/relationships/image" Target="../media/image199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98.emf"/><Relationship Id="rId3" Type="http://schemas.openxmlformats.org/officeDocument/2006/relationships/oleObject" Target="../embeddings/Document98.doc"/><Relationship Id="rId2" Type="http://schemas.openxmlformats.org/officeDocument/2006/relationships/image" Target="../media/image197.emf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03.emf"/><Relationship Id="rId13" Type="http://schemas.openxmlformats.org/officeDocument/2006/relationships/oleObject" Target="../embeddings/Document102.doc"/><Relationship Id="rId12" Type="http://schemas.openxmlformats.org/officeDocument/2006/relationships/image" Target="../media/image202.emf"/><Relationship Id="rId11" Type="http://schemas.openxmlformats.org/officeDocument/2006/relationships/oleObject" Target="../embeddings/Document101.doc"/><Relationship Id="rId10" Type="http://schemas.openxmlformats.org/officeDocument/2006/relationships/image" Target="../media/image201.emf"/><Relationship Id="rId1" Type="http://schemas.openxmlformats.org/officeDocument/2006/relationships/oleObject" Target="../embeddings/Document97.doc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3.bin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12.bin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205.wmf"/><Relationship Id="rId3" Type="http://schemas.openxmlformats.org/officeDocument/2006/relationships/oleObject" Target="../embeddings/oleObject110.bin"/><Relationship Id="rId22" Type="http://schemas.openxmlformats.org/officeDocument/2006/relationships/vmlDrawing" Target="../drawings/vmlDrawing3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99.wmf"/><Relationship Id="rId2" Type="http://schemas.openxmlformats.org/officeDocument/2006/relationships/image" Target="../media/image204.wmf"/><Relationship Id="rId19" Type="http://schemas.openxmlformats.org/officeDocument/2006/relationships/oleObject" Target="../embeddings/oleObject116.bin"/><Relationship Id="rId18" Type="http://schemas.openxmlformats.org/officeDocument/2006/relationships/image" Target="../media/image212.emf"/><Relationship Id="rId17" Type="http://schemas.openxmlformats.org/officeDocument/2006/relationships/oleObject" Target="../embeddings/Document104.doc"/><Relationship Id="rId16" Type="http://schemas.openxmlformats.org/officeDocument/2006/relationships/image" Target="../media/image211.emf"/><Relationship Id="rId15" Type="http://schemas.openxmlformats.org/officeDocument/2006/relationships/oleObject" Target="../embeddings/Document103.doc"/><Relationship Id="rId14" Type="http://schemas.openxmlformats.org/officeDocument/2006/relationships/image" Target="../media/image210.wmf"/><Relationship Id="rId13" Type="http://schemas.openxmlformats.org/officeDocument/2006/relationships/oleObject" Target="../embeddings/oleObject115.bin"/><Relationship Id="rId12" Type="http://schemas.openxmlformats.org/officeDocument/2006/relationships/image" Target="../media/image209.wmf"/><Relationship Id="rId11" Type="http://schemas.openxmlformats.org/officeDocument/2006/relationships/oleObject" Target="../embeddings/oleObject114.bin"/><Relationship Id="rId10" Type="http://schemas.openxmlformats.org/officeDocument/2006/relationships/image" Target="../media/image208.wmf"/><Relationship Id="rId1" Type="http://schemas.openxmlformats.org/officeDocument/2006/relationships/oleObject" Target="../embeddings/oleObject109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6.emf"/><Relationship Id="rId7" Type="http://schemas.openxmlformats.org/officeDocument/2006/relationships/oleObject" Target="../embeddings/Document108.doc"/><Relationship Id="rId6" Type="http://schemas.openxmlformats.org/officeDocument/2006/relationships/image" Target="../media/image215.emf"/><Relationship Id="rId5" Type="http://schemas.openxmlformats.org/officeDocument/2006/relationships/oleObject" Target="../embeddings/Document107.doc"/><Relationship Id="rId4" Type="http://schemas.openxmlformats.org/officeDocument/2006/relationships/image" Target="../media/image214.emf"/><Relationship Id="rId3" Type="http://schemas.openxmlformats.org/officeDocument/2006/relationships/oleObject" Target="../embeddings/Document106.doc"/><Relationship Id="rId2" Type="http://schemas.openxmlformats.org/officeDocument/2006/relationships/image" Target="../media/image213.emf"/><Relationship Id="rId10" Type="http://schemas.openxmlformats.org/officeDocument/2006/relationships/vmlDrawing" Target="../drawings/vmlDrawing31.vml"/><Relationship Id="rId1" Type="http://schemas.openxmlformats.org/officeDocument/2006/relationships/oleObject" Target="../embeddings/Document105.doc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Document113.doc"/><Relationship Id="rId8" Type="http://schemas.openxmlformats.org/officeDocument/2006/relationships/image" Target="../media/image220.emf"/><Relationship Id="rId7" Type="http://schemas.openxmlformats.org/officeDocument/2006/relationships/oleObject" Target="../embeddings/Document112.doc"/><Relationship Id="rId6" Type="http://schemas.openxmlformats.org/officeDocument/2006/relationships/image" Target="../media/image219.emf"/><Relationship Id="rId5" Type="http://schemas.openxmlformats.org/officeDocument/2006/relationships/oleObject" Target="../embeddings/Document111.doc"/><Relationship Id="rId4" Type="http://schemas.openxmlformats.org/officeDocument/2006/relationships/image" Target="../media/image218.emf"/><Relationship Id="rId3" Type="http://schemas.openxmlformats.org/officeDocument/2006/relationships/oleObject" Target="../embeddings/Document110.doc"/><Relationship Id="rId2" Type="http://schemas.openxmlformats.org/officeDocument/2006/relationships/image" Target="../media/image217.emf"/><Relationship Id="rId13" Type="http://schemas.openxmlformats.org/officeDocument/2006/relationships/notesSlide" Target="../notesSlides/notesSlide2.xml"/><Relationship Id="rId12" Type="http://schemas.openxmlformats.org/officeDocument/2006/relationships/vmlDrawing" Target="../drawings/vmlDrawing3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21.emf"/><Relationship Id="rId1" Type="http://schemas.openxmlformats.org/officeDocument/2006/relationships/oleObject" Target="../embeddings/Document109.doc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oleObject" Target="../embeddings/Document6.doc"/><Relationship Id="rId4" Type="http://schemas.openxmlformats.org/officeDocument/2006/relationships/image" Target="../media/image14.emf"/><Relationship Id="rId3" Type="http://schemas.openxmlformats.org/officeDocument/2006/relationships/oleObject" Target="../embeddings/Document5.doc"/><Relationship Id="rId2" Type="http://schemas.openxmlformats.org/officeDocument/2006/relationships/image" Target="../media/image13.emf"/><Relationship Id="rId1" Type="http://schemas.openxmlformats.org/officeDocument/2006/relationships/oleObject" Target="../embeddings/Document4.doc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oleObject" Target="../embeddings/Document9.doc"/><Relationship Id="rId4" Type="http://schemas.openxmlformats.org/officeDocument/2006/relationships/image" Target="../media/image17.emf"/><Relationship Id="rId3" Type="http://schemas.openxmlformats.org/officeDocument/2006/relationships/oleObject" Target="../embeddings/Document8.doc"/><Relationship Id="rId2" Type="http://schemas.openxmlformats.org/officeDocument/2006/relationships/image" Target="../media/image16.emf"/><Relationship Id="rId1" Type="http://schemas.openxmlformats.org/officeDocument/2006/relationships/oleObject" Target="../embeddings/Document7.doc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oleObject" Target="../embeddings/Document12.doc"/><Relationship Id="rId4" Type="http://schemas.openxmlformats.org/officeDocument/2006/relationships/image" Target="../media/image22.emf"/><Relationship Id="rId3" Type="http://schemas.openxmlformats.org/officeDocument/2006/relationships/oleObject" Target="../embeddings/Document11.doc"/><Relationship Id="rId2" Type="http://schemas.openxmlformats.org/officeDocument/2006/relationships/image" Target="../media/image21.emf"/><Relationship Id="rId1" Type="http://schemas.openxmlformats.org/officeDocument/2006/relationships/oleObject" Target="../embeddings/Document10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oleObject" Target="../embeddings/Document15.doc"/><Relationship Id="rId4" Type="http://schemas.openxmlformats.org/officeDocument/2006/relationships/image" Target="../media/image25.emf"/><Relationship Id="rId3" Type="http://schemas.openxmlformats.org/officeDocument/2006/relationships/oleObject" Target="../embeddings/Document14.doc"/><Relationship Id="rId2" Type="http://schemas.openxmlformats.org/officeDocument/2006/relationships/image" Target="../media/image24.emf"/><Relationship Id="rId1" Type="http://schemas.openxmlformats.org/officeDocument/2006/relationships/oleObject" Target="../embeddings/Document13.doc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oleObject" Target="../embeddings/Document18.doc"/><Relationship Id="rId4" Type="http://schemas.openxmlformats.org/officeDocument/2006/relationships/image" Target="../media/image28.emf"/><Relationship Id="rId3" Type="http://schemas.openxmlformats.org/officeDocument/2006/relationships/oleObject" Target="../embeddings/Document17.doc"/><Relationship Id="rId2" Type="http://schemas.openxmlformats.org/officeDocument/2006/relationships/image" Target="../media/image27.emf"/><Relationship Id="rId1" Type="http://schemas.openxmlformats.org/officeDocument/2006/relationships/oleObject" Target="../embeddings/Document16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479643" y="576264"/>
          <a:ext cx="8745707" cy="10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Document" r:id="rId1" imgW="3669665" imgH="437515" progId="Word.Document.8">
                  <p:embed/>
                </p:oleObj>
              </mc:Choice>
              <mc:Fallback>
                <p:oleObj name="Document" r:id="rId1" imgW="3669665" imgH="437515" progId="Word.Document.8">
                  <p:embed/>
                  <p:pic>
                    <p:nvPicPr>
                      <p:cNvPr id="0" name="图片 1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643" y="576264"/>
                        <a:ext cx="8745707" cy="1041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71451" y="1112885"/>
          <a:ext cx="9030610" cy="122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r:id="rId3" imgW="4889500" imgH="673100" progId="Word.Document.8">
                  <p:embed/>
                </p:oleObj>
              </mc:Choice>
              <mc:Fallback>
                <p:oleObj name="Document" r:id="rId3" imgW="4889500" imgH="673100" progId="Word.Document.8">
                  <p:embed/>
                  <p:pic>
                    <p:nvPicPr>
                      <p:cNvPr id="0" name="图片 1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451" y="1112885"/>
                        <a:ext cx="9030610" cy="1228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92188" y="1862138"/>
          <a:ext cx="10729912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Document" r:id="rId5" imgW="4627245" imgH="2024380" progId="Word.Document.8">
                  <p:embed/>
                </p:oleObj>
              </mc:Choice>
              <mc:Fallback>
                <p:oleObj name="Document" r:id="rId5" imgW="4627245" imgH="2024380" progId="Word.Document.8">
                  <p:embed/>
                  <p:pic>
                    <p:nvPicPr>
                      <p:cNvPr id="0" name="图片 10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1862138"/>
                        <a:ext cx="10729912" cy="468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90986" y="731850"/>
          <a:ext cx="11470005" cy="128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" name="Document" r:id="rId1" imgW="5391785" imgH="610235" progId="Word.Document.8">
                  <p:embed/>
                </p:oleObj>
              </mc:Choice>
              <mc:Fallback>
                <p:oleObj name="Document" r:id="rId1" imgW="5391785" imgH="610235" progId="Word.Document.8">
                  <p:embed/>
                  <p:pic>
                    <p:nvPicPr>
                      <p:cNvPr id="0" name="图片 84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86" y="731850"/>
                        <a:ext cx="11470005" cy="12865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90855" y="2056765"/>
          <a:ext cx="11263313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7" name="Document" r:id="rId3" imgW="5526405" imgH="697230" progId="Word.Document.8">
                  <p:embed/>
                </p:oleObj>
              </mc:Choice>
              <mc:Fallback>
                <p:oleObj name="Document" r:id="rId3" imgW="5526405" imgH="697230" progId="Word.Document.8">
                  <p:embed/>
                  <p:pic>
                    <p:nvPicPr>
                      <p:cNvPr id="0" name="图片 84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" y="2056765"/>
                        <a:ext cx="11263313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"/>
          <p:cNvGrpSpPr>
            <a:grpSpLocks noChangeAspect="1"/>
          </p:cNvGrpSpPr>
          <p:nvPr/>
        </p:nvGrpSpPr>
        <p:grpSpPr bwMode="auto">
          <a:xfrm>
            <a:off x="2336895" y="3364847"/>
            <a:ext cx="3089275" cy="1576387"/>
            <a:chOff x="2076" y="1548"/>
            <a:chExt cx="3059" cy="1562"/>
          </a:xfrm>
        </p:grpSpPr>
        <p:sp>
          <p:nvSpPr>
            <p:cNvPr id="11304" name="AutoShape 6"/>
            <p:cNvSpPr>
              <a:spLocks noChangeAspect="1" noChangeArrowheads="1"/>
            </p:cNvSpPr>
            <p:nvPr/>
          </p:nvSpPr>
          <p:spPr bwMode="auto">
            <a:xfrm>
              <a:off x="2076" y="1548"/>
              <a:ext cx="3059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05" name="Line 7"/>
            <p:cNvSpPr>
              <a:spLocks noChangeShapeType="1"/>
            </p:cNvSpPr>
            <p:nvPr/>
          </p:nvSpPr>
          <p:spPr bwMode="auto">
            <a:xfrm>
              <a:off x="2145" y="2692"/>
              <a:ext cx="27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8"/>
            <p:cNvSpPr>
              <a:spLocks noChangeShapeType="1"/>
            </p:cNvSpPr>
            <p:nvPr/>
          </p:nvSpPr>
          <p:spPr bwMode="auto">
            <a:xfrm flipV="1">
              <a:off x="3317" y="1592"/>
              <a:ext cx="1" cy="1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07" name="对象 6"/>
            <p:cNvGraphicFramePr>
              <a:graphicFrameLocks noChangeAspect="1"/>
            </p:cNvGraphicFramePr>
            <p:nvPr/>
          </p:nvGraphicFramePr>
          <p:xfrm>
            <a:off x="4675" y="2736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48" name="Equation" r:id="rId5" imgW="127000" imgH="139700" progId="Equation.DSMT4">
                    <p:embed/>
                  </p:oleObj>
                </mc:Choice>
                <mc:Fallback>
                  <p:oleObj name="Equation" r:id="rId5" imgW="127000" imgH="139700" progId="Equation.DSMT4">
                    <p:embed/>
                    <p:pic>
                      <p:nvPicPr>
                        <p:cNvPr id="0" name="图片 84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" y="2736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8" name="Line 10"/>
            <p:cNvSpPr>
              <a:spLocks noChangeShapeType="1"/>
            </p:cNvSpPr>
            <p:nvPr/>
          </p:nvSpPr>
          <p:spPr bwMode="auto">
            <a:xfrm>
              <a:off x="3317" y="2648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Freeform 11"/>
            <p:cNvSpPr/>
            <p:nvPr/>
          </p:nvSpPr>
          <p:spPr bwMode="auto">
            <a:xfrm>
              <a:off x="2260" y="2036"/>
              <a:ext cx="2369" cy="590"/>
            </a:xfrm>
            <a:custGeom>
              <a:avLst/>
              <a:gdLst>
                <a:gd name="T0" fmla="*/ 0 w 2461"/>
                <a:gd name="T1" fmla="*/ 1201 h 524"/>
                <a:gd name="T2" fmla="*/ 723 w 2461"/>
                <a:gd name="T3" fmla="*/ 143 h 524"/>
                <a:gd name="T4" fmla="*/ 1074 w 2461"/>
                <a:gd name="T5" fmla="*/ 343 h 524"/>
                <a:gd name="T6" fmla="*/ 1444 w 2461"/>
                <a:gd name="T7" fmla="*/ 193 h 524"/>
                <a:gd name="T8" fmla="*/ 1885 w 2461"/>
                <a:gd name="T9" fmla="*/ 1201 h 5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61" h="524">
                  <a:moveTo>
                    <a:pt x="0" y="524"/>
                  </a:moveTo>
                  <a:cubicBezTo>
                    <a:pt x="354" y="324"/>
                    <a:pt x="709" y="124"/>
                    <a:pt x="943" y="62"/>
                  </a:cubicBezTo>
                  <a:cubicBezTo>
                    <a:pt x="1177" y="0"/>
                    <a:pt x="1246" y="146"/>
                    <a:pt x="1403" y="150"/>
                  </a:cubicBezTo>
                  <a:cubicBezTo>
                    <a:pt x="1560" y="154"/>
                    <a:pt x="1710" y="22"/>
                    <a:pt x="1886" y="84"/>
                  </a:cubicBezTo>
                  <a:cubicBezTo>
                    <a:pt x="2062" y="146"/>
                    <a:pt x="2365" y="451"/>
                    <a:pt x="2461" y="524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Line 12"/>
            <p:cNvSpPr>
              <a:spLocks noChangeShapeType="1"/>
            </p:cNvSpPr>
            <p:nvPr/>
          </p:nvSpPr>
          <p:spPr bwMode="auto">
            <a:xfrm flipV="1">
              <a:off x="3502" y="2208"/>
              <a:ext cx="138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Line 13"/>
            <p:cNvSpPr>
              <a:spLocks noChangeShapeType="1"/>
            </p:cNvSpPr>
            <p:nvPr/>
          </p:nvSpPr>
          <p:spPr bwMode="auto">
            <a:xfrm flipV="1">
              <a:off x="3617" y="2186"/>
              <a:ext cx="138" cy="5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Line 14"/>
            <p:cNvSpPr>
              <a:spLocks noChangeShapeType="1"/>
            </p:cNvSpPr>
            <p:nvPr/>
          </p:nvSpPr>
          <p:spPr bwMode="auto">
            <a:xfrm flipV="1">
              <a:off x="3732" y="2142"/>
              <a:ext cx="138" cy="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15"/>
            <p:cNvSpPr>
              <a:spLocks noChangeShapeType="1"/>
            </p:cNvSpPr>
            <p:nvPr/>
          </p:nvSpPr>
          <p:spPr bwMode="auto">
            <a:xfrm flipV="1">
              <a:off x="3847" y="2120"/>
              <a:ext cx="161" cy="5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16"/>
            <p:cNvSpPr>
              <a:spLocks noChangeShapeType="1"/>
            </p:cNvSpPr>
            <p:nvPr/>
          </p:nvSpPr>
          <p:spPr bwMode="auto">
            <a:xfrm flipH="1">
              <a:off x="3962" y="2164"/>
              <a:ext cx="138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Line 17"/>
            <p:cNvSpPr>
              <a:spLocks noChangeShapeType="1"/>
            </p:cNvSpPr>
            <p:nvPr/>
          </p:nvSpPr>
          <p:spPr bwMode="auto">
            <a:xfrm flipV="1">
              <a:off x="4054" y="2208"/>
              <a:ext cx="138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16" name="对象 15"/>
            <p:cNvGraphicFramePr>
              <a:graphicFrameLocks noChangeAspect="1"/>
            </p:cNvGraphicFramePr>
            <p:nvPr/>
          </p:nvGraphicFramePr>
          <p:xfrm>
            <a:off x="3507" y="1657"/>
            <a:ext cx="86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49" name="Equation" r:id="rId7" imgW="584200" imgH="203200" progId="Equation.DSMT4">
                    <p:embed/>
                  </p:oleObj>
                </mc:Choice>
                <mc:Fallback>
                  <p:oleObj name="Equation" r:id="rId7" imgW="584200" imgH="203200" progId="Equation.DSMT4">
                    <p:embed/>
                    <p:pic>
                      <p:nvPicPr>
                        <p:cNvPr id="0" name="图片 84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7" y="1657"/>
                          <a:ext cx="86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7" name="Line 19"/>
            <p:cNvSpPr>
              <a:spLocks noChangeShapeType="1"/>
            </p:cNvSpPr>
            <p:nvPr/>
          </p:nvSpPr>
          <p:spPr bwMode="auto">
            <a:xfrm>
              <a:off x="3502" y="2186"/>
              <a:ext cx="0" cy="5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Line 20"/>
            <p:cNvSpPr>
              <a:spLocks noChangeShapeType="1"/>
            </p:cNvSpPr>
            <p:nvPr/>
          </p:nvSpPr>
          <p:spPr bwMode="auto">
            <a:xfrm flipV="1">
              <a:off x="3502" y="2208"/>
              <a:ext cx="46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Line 21"/>
            <p:cNvSpPr>
              <a:spLocks noChangeShapeType="1"/>
            </p:cNvSpPr>
            <p:nvPr/>
          </p:nvSpPr>
          <p:spPr bwMode="auto">
            <a:xfrm>
              <a:off x="4192" y="2208"/>
              <a:ext cx="0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Line 22"/>
            <p:cNvSpPr>
              <a:spLocks noChangeShapeType="1"/>
            </p:cNvSpPr>
            <p:nvPr/>
          </p:nvSpPr>
          <p:spPr bwMode="auto">
            <a:xfrm flipV="1">
              <a:off x="4123" y="2472"/>
              <a:ext cx="69" cy="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21" name="对象 20"/>
            <p:cNvGraphicFramePr>
              <a:graphicFrameLocks noChangeAspect="1"/>
            </p:cNvGraphicFramePr>
            <p:nvPr/>
          </p:nvGraphicFramePr>
          <p:xfrm>
            <a:off x="3348" y="2670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0" name="Equation" r:id="rId9" imgW="127000" imgH="139700" progId="Equation.DSMT4">
                    <p:embed/>
                  </p:oleObj>
                </mc:Choice>
                <mc:Fallback>
                  <p:oleObj name="Equation" r:id="rId9" imgW="127000" imgH="139700" progId="Equation.DSMT4">
                    <p:embed/>
                    <p:pic>
                      <p:nvPicPr>
                        <p:cNvPr id="0" name="图片 84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8" y="2670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2" name="对象 21"/>
            <p:cNvGraphicFramePr>
              <a:graphicFrameLocks noChangeAspect="1"/>
            </p:cNvGraphicFramePr>
            <p:nvPr/>
          </p:nvGraphicFramePr>
          <p:xfrm>
            <a:off x="4061" y="2648"/>
            <a:ext cx="315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1" name="Equation" r:id="rId11" imgW="127000" imgH="177165" progId="Equation.DSMT4">
                    <p:embed/>
                  </p:oleObj>
                </mc:Choice>
                <mc:Fallback>
                  <p:oleObj name="Equation" r:id="rId11" imgW="127000" imgH="177165" progId="Equation.DSMT4">
                    <p:embed/>
                    <p:pic>
                      <p:nvPicPr>
                        <p:cNvPr id="0" name="图片 84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1" y="2648"/>
                          <a:ext cx="315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3" name="对象 22"/>
            <p:cNvGraphicFramePr>
              <a:graphicFrameLocks noChangeAspect="1"/>
            </p:cNvGraphicFramePr>
            <p:nvPr/>
          </p:nvGraphicFramePr>
          <p:xfrm>
            <a:off x="2996" y="2670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2" name="Equation" r:id="rId13" imgW="152400" imgH="177800" progId="Equation.DSMT4">
                    <p:embed/>
                  </p:oleObj>
                </mc:Choice>
                <mc:Fallback>
                  <p:oleObj name="Equation" r:id="rId13" imgW="152400" imgH="177800" progId="Equation.DSMT4">
                    <p:embed/>
                    <p:pic>
                      <p:nvPicPr>
                        <p:cNvPr id="0" name="图片 84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6" y="2670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24" name="Freeform 26"/>
            <p:cNvSpPr/>
            <p:nvPr/>
          </p:nvSpPr>
          <p:spPr bwMode="auto">
            <a:xfrm>
              <a:off x="2168" y="2626"/>
              <a:ext cx="92" cy="22"/>
            </a:xfrm>
            <a:custGeom>
              <a:avLst/>
              <a:gdLst>
                <a:gd name="T0" fmla="*/ 24 w 115"/>
                <a:gd name="T1" fmla="*/ 0 h 26"/>
                <a:gd name="T2" fmla="*/ 10 w 115"/>
                <a:gd name="T3" fmla="*/ 7 h 26"/>
                <a:gd name="T4" fmla="*/ 0 w 115"/>
                <a:gd name="T5" fmla="*/ 7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" h="26">
                  <a:moveTo>
                    <a:pt x="115" y="0"/>
                  </a:moveTo>
                  <a:cubicBezTo>
                    <a:pt x="90" y="9"/>
                    <a:pt x="65" y="18"/>
                    <a:pt x="46" y="22"/>
                  </a:cubicBezTo>
                  <a:cubicBezTo>
                    <a:pt x="27" y="26"/>
                    <a:pt x="8" y="22"/>
                    <a:pt x="0" y="22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27"/>
            <p:cNvSpPr/>
            <p:nvPr/>
          </p:nvSpPr>
          <p:spPr bwMode="auto">
            <a:xfrm>
              <a:off x="4629" y="2626"/>
              <a:ext cx="69" cy="26"/>
            </a:xfrm>
            <a:custGeom>
              <a:avLst/>
              <a:gdLst>
                <a:gd name="T0" fmla="*/ 0 w 69"/>
                <a:gd name="T1" fmla="*/ 0 h 26"/>
                <a:gd name="T2" fmla="*/ 46 w 69"/>
                <a:gd name="T3" fmla="*/ 22 h 26"/>
                <a:gd name="T4" fmla="*/ 69 w 69"/>
                <a:gd name="T5" fmla="*/ 22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6">
                  <a:moveTo>
                    <a:pt x="0" y="0"/>
                  </a:moveTo>
                  <a:cubicBezTo>
                    <a:pt x="17" y="9"/>
                    <a:pt x="35" y="18"/>
                    <a:pt x="46" y="22"/>
                  </a:cubicBezTo>
                  <a:cubicBezTo>
                    <a:pt x="57" y="26"/>
                    <a:pt x="65" y="22"/>
                    <a:pt x="69" y="22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26" name="对象 25"/>
            <p:cNvGraphicFramePr>
              <a:graphicFrameLocks noChangeAspect="1"/>
            </p:cNvGraphicFramePr>
            <p:nvPr/>
          </p:nvGraphicFramePr>
          <p:xfrm>
            <a:off x="2925" y="1592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3" name="Equation" r:id="rId15" imgW="139700" imgH="165100" progId="Equation.DSMT4">
                    <p:embed/>
                  </p:oleObj>
                </mc:Choice>
                <mc:Fallback>
                  <p:oleObj name="Equation" r:id="rId15" imgW="139700" imgH="165100" progId="Equation.DSMT4">
                    <p:embed/>
                    <p:pic>
                      <p:nvPicPr>
                        <p:cNvPr id="0" name="图片 84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1592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9"/>
          <p:cNvGrpSpPr>
            <a:grpSpLocks noChangeAspect="1"/>
          </p:cNvGrpSpPr>
          <p:nvPr/>
        </p:nvGrpSpPr>
        <p:grpSpPr bwMode="auto">
          <a:xfrm>
            <a:off x="6221506" y="3412471"/>
            <a:ext cx="3068638" cy="1566862"/>
            <a:chOff x="2076" y="1548"/>
            <a:chExt cx="3059" cy="1562"/>
          </a:xfrm>
        </p:grpSpPr>
        <p:sp>
          <p:nvSpPr>
            <p:cNvPr id="11271" name="AutoShape 30"/>
            <p:cNvSpPr>
              <a:spLocks noChangeAspect="1" noChangeArrowheads="1"/>
            </p:cNvSpPr>
            <p:nvPr/>
          </p:nvSpPr>
          <p:spPr bwMode="auto">
            <a:xfrm>
              <a:off x="2076" y="1548"/>
              <a:ext cx="3059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72" name="Line 31"/>
            <p:cNvSpPr>
              <a:spLocks noChangeShapeType="1"/>
            </p:cNvSpPr>
            <p:nvPr/>
          </p:nvSpPr>
          <p:spPr bwMode="auto">
            <a:xfrm>
              <a:off x="2145" y="2692"/>
              <a:ext cx="27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Line 32"/>
            <p:cNvSpPr>
              <a:spLocks noChangeShapeType="1"/>
            </p:cNvSpPr>
            <p:nvPr/>
          </p:nvSpPr>
          <p:spPr bwMode="auto">
            <a:xfrm flipV="1">
              <a:off x="3317" y="1592"/>
              <a:ext cx="1" cy="1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74" name="对象 30"/>
            <p:cNvGraphicFramePr>
              <a:graphicFrameLocks noChangeAspect="1"/>
            </p:cNvGraphicFramePr>
            <p:nvPr/>
          </p:nvGraphicFramePr>
          <p:xfrm>
            <a:off x="4583" y="2736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4" name="Equation" r:id="rId17" imgW="127000" imgH="139700" progId="Equation.DSMT4">
                    <p:embed/>
                  </p:oleObj>
                </mc:Choice>
                <mc:Fallback>
                  <p:oleObj name="Equation" r:id="rId17" imgW="127000" imgH="139700" progId="Equation.DSMT4">
                    <p:embed/>
                    <p:pic>
                      <p:nvPicPr>
                        <p:cNvPr id="0" name="图片 84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3" y="2736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5" name="Line 34"/>
            <p:cNvSpPr>
              <a:spLocks noChangeShapeType="1"/>
            </p:cNvSpPr>
            <p:nvPr/>
          </p:nvSpPr>
          <p:spPr bwMode="auto">
            <a:xfrm>
              <a:off x="3317" y="2648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35"/>
            <p:cNvSpPr/>
            <p:nvPr/>
          </p:nvSpPr>
          <p:spPr bwMode="auto">
            <a:xfrm>
              <a:off x="2260" y="2036"/>
              <a:ext cx="2369" cy="590"/>
            </a:xfrm>
            <a:custGeom>
              <a:avLst/>
              <a:gdLst>
                <a:gd name="T0" fmla="*/ 0 w 2461"/>
                <a:gd name="T1" fmla="*/ 1201 h 524"/>
                <a:gd name="T2" fmla="*/ 723 w 2461"/>
                <a:gd name="T3" fmla="*/ 143 h 524"/>
                <a:gd name="T4" fmla="*/ 1074 w 2461"/>
                <a:gd name="T5" fmla="*/ 343 h 524"/>
                <a:gd name="T6" fmla="*/ 1444 w 2461"/>
                <a:gd name="T7" fmla="*/ 193 h 524"/>
                <a:gd name="T8" fmla="*/ 1885 w 2461"/>
                <a:gd name="T9" fmla="*/ 1201 h 5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61" h="524">
                  <a:moveTo>
                    <a:pt x="0" y="524"/>
                  </a:moveTo>
                  <a:cubicBezTo>
                    <a:pt x="354" y="324"/>
                    <a:pt x="709" y="124"/>
                    <a:pt x="943" y="62"/>
                  </a:cubicBezTo>
                  <a:cubicBezTo>
                    <a:pt x="1177" y="0"/>
                    <a:pt x="1246" y="146"/>
                    <a:pt x="1403" y="150"/>
                  </a:cubicBezTo>
                  <a:cubicBezTo>
                    <a:pt x="1560" y="154"/>
                    <a:pt x="1710" y="22"/>
                    <a:pt x="1886" y="84"/>
                  </a:cubicBezTo>
                  <a:cubicBezTo>
                    <a:pt x="2062" y="146"/>
                    <a:pt x="2365" y="451"/>
                    <a:pt x="2461" y="524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Line 36"/>
            <p:cNvSpPr>
              <a:spLocks noChangeShapeType="1"/>
            </p:cNvSpPr>
            <p:nvPr/>
          </p:nvSpPr>
          <p:spPr bwMode="auto">
            <a:xfrm flipH="1">
              <a:off x="2329" y="2560"/>
              <a:ext cx="46" cy="1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Line 37"/>
            <p:cNvSpPr>
              <a:spLocks noChangeShapeType="1"/>
            </p:cNvSpPr>
            <p:nvPr/>
          </p:nvSpPr>
          <p:spPr bwMode="auto">
            <a:xfrm flipH="1">
              <a:off x="2398" y="2516"/>
              <a:ext cx="69" cy="1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Line 38"/>
            <p:cNvSpPr>
              <a:spLocks noChangeShapeType="1"/>
            </p:cNvSpPr>
            <p:nvPr/>
          </p:nvSpPr>
          <p:spPr bwMode="auto">
            <a:xfrm flipV="1">
              <a:off x="2490" y="2428"/>
              <a:ext cx="92" cy="2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Line 39"/>
            <p:cNvSpPr>
              <a:spLocks noChangeShapeType="1"/>
            </p:cNvSpPr>
            <p:nvPr/>
          </p:nvSpPr>
          <p:spPr bwMode="auto">
            <a:xfrm flipV="1">
              <a:off x="2582" y="2340"/>
              <a:ext cx="138" cy="3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Line 40"/>
            <p:cNvSpPr>
              <a:spLocks noChangeShapeType="1"/>
            </p:cNvSpPr>
            <p:nvPr/>
          </p:nvSpPr>
          <p:spPr bwMode="auto">
            <a:xfrm flipV="1">
              <a:off x="2674" y="2274"/>
              <a:ext cx="161" cy="4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Line 41"/>
            <p:cNvSpPr>
              <a:spLocks noChangeShapeType="1"/>
            </p:cNvSpPr>
            <p:nvPr/>
          </p:nvSpPr>
          <p:spPr bwMode="auto">
            <a:xfrm flipV="1">
              <a:off x="2766" y="2208"/>
              <a:ext cx="184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Line 42"/>
            <p:cNvSpPr>
              <a:spLocks noChangeShapeType="1"/>
            </p:cNvSpPr>
            <p:nvPr/>
          </p:nvSpPr>
          <p:spPr bwMode="auto">
            <a:xfrm flipV="1">
              <a:off x="2881" y="2164"/>
              <a:ext cx="184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Line 43"/>
            <p:cNvSpPr>
              <a:spLocks noChangeShapeType="1"/>
            </p:cNvSpPr>
            <p:nvPr/>
          </p:nvSpPr>
          <p:spPr bwMode="auto">
            <a:xfrm flipV="1">
              <a:off x="2996" y="2120"/>
              <a:ext cx="184" cy="5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Line 44"/>
            <p:cNvSpPr>
              <a:spLocks noChangeShapeType="1"/>
            </p:cNvSpPr>
            <p:nvPr/>
          </p:nvSpPr>
          <p:spPr bwMode="auto">
            <a:xfrm flipV="1">
              <a:off x="3111" y="2098"/>
              <a:ext cx="184" cy="5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Line 45"/>
            <p:cNvSpPr>
              <a:spLocks noChangeShapeType="1"/>
            </p:cNvSpPr>
            <p:nvPr/>
          </p:nvSpPr>
          <p:spPr bwMode="auto">
            <a:xfrm flipV="1">
              <a:off x="3226" y="2120"/>
              <a:ext cx="184" cy="5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Line 46"/>
            <p:cNvSpPr>
              <a:spLocks noChangeShapeType="1"/>
            </p:cNvSpPr>
            <p:nvPr/>
          </p:nvSpPr>
          <p:spPr bwMode="auto">
            <a:xfrm flipV="1">
              <a:off x="3364" y="2186"/>
              <a:ext cx="138" cy="5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Line 47"/>
            <p:cNvSpPr>
              <a:spLocks noChangeShapeType="1"/>
            </p:cNvSpPr>
            <p:nvPr/>
          </p:nvSpPr>
          <p:spPr bwMode="auto">
            <a:xfrm flipV="1">
              <a:off x="3502" y="2208"/>
              <a:ext cx="138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Line 48"/>
            <p:cNvSpPr>
              <a:spLocks noChangeShapeType="1"/>
            </p:cNvSpPr>
            <p:nvPr/>
          </p:nvSpPr>
          <p:spPr bwMode="auto">
            <a:xfrm flipV="1">
              <a:off x="3617" y="2186"/>
              <a:ext cx="138" cy="5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Line 49"/>
            <p:cNvSpPr>
              <a:spLocks noChangeShapeType="1"/>
            </p:cNvSpPr>
            <p:nvPr/>
          </p:nvSpPr>
          <p:spPr bwMode="auto">
            <a:xfrm flipV="1">
              <a:off x="3732" y="2142"/>
              <a:ext cx="138" cy="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Line 50"/>
            <p:cNvSpPr>
              <a:spLocks noChangeShapeType="1"/>
            </p:cNvSpPr>
            <p:nvPr/>
          </p:nvSpPr>
          <p:spPr bwMode="auto">
            <a:xfrm flipV="1">
              <a:off x="3847" y="2120"/>
              <a:ext cx="161" cy="5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Line 51"/>
            <p:cNvSpPr>
              <a:spLocks noChangeShapeType="1"/>
            </p:cNvSpPr>
            <p:nvPr/>
          </p:nvSpPr>
          <p:spPr bwMode="auto">
            <a:xfrm flipH="1">
              <a:off x="3962" y="2164"/>
              <a:ext cx="138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52"/>
            <p:cNvSpPr>
              <a:spLocks noChangeShapeType="1"/>
            </p:cNvSpPr>
            <p:nvPr/>
          </p:nvSpPr>
          <p:spPr bwMode="auto">
            <a:xfrm flipV="1">
              <a:off x="4054" y="2208"/>
              <a:ext cx="138" cy="4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Line 53"/>
            <p:cNvSpPr>
              <a:spLocks noChangeShapeType="1"/>
            </p:cNvSpPr>
            <p:nvPr/>
          </p:nvSpPr>
          <p:spPr bwMode="auto">
            <a:xfrm flipV="1">
              <a:off x="4169" y="2296"/>
              <a:ext cx="115" cy="3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Line 54"/>
            <p:cNvSpPr>
              <a:spLocks noChangeShapeType="1"/>
            </p:cNvSpPr>
            <p:nvPr/>
          </p:nvSpPr>
          <p:spPr bwMode="auto">
            <a:xfrm flipV="1">
              <a:off x="4284" y="2384"/>
              <a:ext cx="92" cy="3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Line 55"/>
            <p:cNvSpPr>
              <a:spLocks noChangeShapeType="1"/>
            </p:cNvSpPr>
            <p:nvPr/>
          </p:nvSpPr>
          <p:spPr bwMode="auto">
            <a:xfrm flipV="1">
              <a:off x="4376" y="2450"/>
              <a:ext cx="69" cy="2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Line 56"/>
            <p:cNvSpPr>
              <a:spLocks noChangeShapeType="1"/>
            </p:cNvSpPr>
            <p:nvPr/>
          </p:nvSpPr>
          <p:spPr bwMode="auto">
            <a:xfrm flipV="1">
              <a:off x="4468" y="2538"/>
              <a:ext cx="46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Line 57"/>
            <p:cNvSpPr>
              <a:spLocks noChangeShapeType="1"/>
            </p:cNvSpPr>
            <p:nvPr/>
          </p:nvSpPr>
          <p:spPr bwMode="auto">
            <a:xfrm flipV="1">
              <a:off x="4560" y="2604"/>
              <a:ext cx="23" cy="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99" name="对象 55"/>
            <p:cNvGraphicFramePr>
              <a:graphicFrameLocks noChangeAspect="1"/>
            </p:cNvGraphicFramePr>
            <p:nvPr/>
          </p:nvGraphicFramePr>
          <p:xfrm>
            <a:off x="3702" y="1608"/>
            <a:ext cx="81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5" name="Equation" r:id="rId19" imgW="584200" imgH="203200" progId="Equation.DSMT4">
                    <p:embed/>
                  </p:oleObj>
                </mc:Choice>
                <mc:Fallback>
                  <p:oleObj name="Equation" r:id="rId19" imgW="584200" imgH="203200" progId="Equation.DSMT4">
                    <p:embed/>
                    <p:pic>
                      <p:nvPicPr>
                        <p:cNvPr id="0" name="图片 84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2" y="1608"/>
                          <a:ext cx="81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0" name="对象 56"/>
            <p:cNvGraphicFramePr>
              <a:graphicFrameLocks noChangeAspect="1"/>
            </p:cNvGraphicFramePr>
            <p:nvPr/>
          </p:nvGraphicFramePr>
          <p:xfrm>
            <a:off x="2973" y="2670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6" name="Equation" r:id="rId21" imgW="152400" imgH="177800" progId="Equation.DSMT4">
                    <p:embed/>
                  </p:oleObj>
                </mc:Choice>
                <mc:Fallback>
                  <p:oleObj name="Equation" r:id="rId21" imgW="152400" imgH="177800" progId="Equation.DSMT4">
                    <p:embed/>
                    <p:pic>
                      <p:nvPicPr>
                        <p:cNvPr id="0" name="图片 84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3" y="2670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1" name="Freeform 60"/>
            <p:cNvSpPr/>
            <p:nvPr/>
          </p:nvSpPr>
          <p:spPr bwMode="auto">
            <a:xfrm>
              <a:off x="2168" y="2626"/>
              <a:ext cx="92" cy="22"/>
            </a:xfrm>
            <a:custGeom>
              <a:avLst/>
              <a:gdLst>
                <a:gd name="T0" fmla="*/ 24 w 115"/>
                <a:gd name="T1" fmla="*/ 0 h 26"/>
                <a:gd name="T2" fmla="*/ 10 w 115"/>
                <a:gd name="T3" fmla="*/ 7 h 26"/>
                <a:gd name="T4" fmla="*/ 0 w 115"/>
                <a:gd name="T5" fmla="*/ 7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" h="26">
                  <a:moveTo>
                    <a:pt x="115" y="0"/>
                  </a:moveTo>
                  <a:cubicBezTo>
                    <a:pt x="90" y="9"/>
                    <a:pt x="65" y="18"/>
                    <a:pt x="46" y="22"/>
                  </a:cubicBezTo>
                  <a:cubicBezTo>
                    <a:pt x="27" y="26"/>
                    <a:pt x="8" y="22"/>
                    <a:pt x="0" y="22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Freeform 61"/>
            <p:cNvSpPr/>
            <p:nvPr/>
          </p:nvSpPr>
          <p:spPr bwMode="auto">
            <a:xfrm>
              <a:off x="4629" y="2626"/>
              <a:ext cx="69" cy="26"/>
            </a:xfrm>
            <a:custGeom>
              <a:avLst/>
              <a:gdLst>
                <a:gd name="T0" fmla="*/ 0 w 69"/>
                <a:gd name="T1" fmla="*/ 0 h 26"/>
                <a:gd name="T2" fmla="*/ 46 w 69"/>
                <a:gd name="T3" fmla="*/ 22 h 26"/>
                <a:gd name="T4" fmla="*/ 69 w 69"/>
                <a:gd name="T5" fmla="*/ 22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6">
                  <a:moveTo>
                    <a:pt x="0" y="0"/>
                  </a:moveTo>
                  <a:cubicBezTo>
                    <a:pt x="17" y="9"/>
                    <a:pt x="35" y="18"/>
                    <a:pt x="46" y="22"/>
                  </a:cubicBezTo>
                  <a:cubicBezTo>
                    <a:pt x="57" y="26"/>
                    <a:pt x="65" y="22"/>
                    <a:pt x="69" y="22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03" name="对象 59"/>
            <p:cNvGraphicFramePr>
              <a:graphicFrameLocks noChangeAspect="1"/>
            </p:cNvGraphicFramePr>
            <p:nvPr/>
          </p:nvGraphicFramePr>
          <p:xfrm>
            <a:off x="2948" y="1548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57" name="Equation" r:id="rId23" imgW="139700" imgH="165100" progId="Equation.DSMT4">
                    <p:embed/>
                  </p:oleObj>
                </mc:Choice>
                <mc:Fallback>
                  <p:oleObj name="Equation" r:id="rId23" imgW="139700" imgH="165100" progId="Equation.DSMT4">
                    <p:embed/>
                    <p:pic>
                      <p:nvPicPr>
                        <p:cNvPr id="0" name="图片 84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1548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629541" y="5075461"/>
          <a:ext cx="8185785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Document" r:id="rId25" imgW="3916045" imgH="807720" progId="Word.Document.8">
                  <p:embed/>
                </p:oleObj>
              </mc:Choice>
              <mc:Fallback>
                <p:oleObj name="Document" r:id="rId25" imgW="3916045" imgH="807720" progId="Word.Document.8">
                  <p:embed/>
                  <p:pic>
                    <p:nvPicPr>
                      <p:cNvPr id="0" name="图片 7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541" y="5075461"/>
                        <a:ext cx="8185785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23545" y="679524"/>
          <a:ext cx="1134491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Document" r:id="rId1" imgW="4678680" imgH="1228090" progId="Word.Document.8">
                  <p:embed/>
                </p:oleObj>
              </mc:Choice>
              <mc:Fallback>
                <p:oleObj name="Document" r:id="rId1" imgW="4678680" imgH="1228090" progId="Word.Document.8">
                  <p:embed/>
                  <p:pic>
                    <p:nvPicPr>
                      <p:cNvPr id="0" name="图片 9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" y="679524"/>
                        <a:ext cx="1134491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167465" y="3347756"/>
          <a:ext cx="9281755" cy="120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Document" r:id="rId3" imgW="3788410" imgH="492125" progId="Word.Document.8">
                  <p:embed/>
                </p:oleObj>
              </mc:Choice>
              <mc:Fallback>
                <p:oleObj name="Document" r:id="rId3" imgW="3788410" imgH="492125" progId="Word.Document.8">
                  <p:embed/>
                  <p:pic>
                    <p:nvPicPr>
                      <p:cNvPr id="0" name="图片 9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465" y="3347756"/>
                        <a:ext cx="9281755" cy="120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93506" y="4300818"/>
          <a:ext cx="9123843" cy="2490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0" name="Document" r:id="rId5" imgW="3792220" imgH="1039495" progId="Word.Document.8">
                  <p:embed/>
                </p:oleObj>
              </mc:Choice>
              <mc:Fallback>
                <p:oleObj name="Document" r:id="rId5" imgW="3792220" imgH="1039495" progId="Word.Document.8">
                  <p:embed/>
                  <p:pic>
                    <p:nvPicPr>
                      <p:cNvPr id="0" name="图片 9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506" y="4300818"/>
                        <a:ext cx="9123843" cy="2490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614356" y="660159"/>
          <a:ext cx="846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" name="Document" r:id="rId1" imgW="3712845" imgH="382270" progId="Word.Document.8">
                  <p:embed/>
                </p:oleObj>
              </mc:Choice>
              <mc:Fallback>
                <p:oleObj name="Document" r:id="rId1" imgW="3712845" imgH="382270" progId="Word.Document.8">
                  <p:embed/>
                  <p:pic>
                    <p:nvPicPr>
                      <p:cNvPr id="0" name="图片 27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56" y="660159"/>
                        <a:ext cx="8466137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850055" y="1681466"/>
          <a:ext cx="446087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" name="Document" r:id="rId3" imgW="1941830" imgH="1409700" progId="Word.Document.8">
                  <p:embed/>
                </p:oleObj>
              </mc:Choice>
              <mc:Fallback>
                <p:oleObj name="Document" r:id="rId3" imgW="1941830" imgH="1409700" progId="Word.Document.8">
                  <p:embed/>
                  <p:pic>
                    <p:nvPicPr>
                      <p:cNvPr id="0" name="图片 27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055" y="1681466"/>
                        <a:ext cx="446087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98956" y="4442610"/>
          <a:ext cx="4087813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6" name="Document" r:id="rId5" imgW="1804035" imgH="1042670" progId="Word.Document.8">
                  <p:embed/>
                </p:oleObj>
              </mc:Choice>
              <mc:Fallback>
                <p:oleObj name="Document" r:id="rId5" imgW="1804035" imgH="1042670" progId="Word.Document.8">
                  <p:embed/>
                  <p:pic>
                    <p:nvPicPr>
                      <p:cNvPr id="0" name="图片 27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6" y="4442610"/>
                        <a:ext cx="4087813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2531534" y="1350785"/>
          <a:ext cx="5160963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7" name="Document" r:id="rId7" imgW="2266315" imgH="1626870" progId="Word.Document.8">
                  <p:embed/>
                </p:oleObj>
              </mc:Choice>
              <mc:Fallback>
                <p:oleObj name="Document" r:id="rId7" imgW="2266315" imgH="1626870" progId="Word.Document.8">
                  <p:embed/>
                  <p:pic>
                    <p:nvPicPr>
                      <p:cNvPr id="0" name="图片 27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534" y="1350785"/>
                        <a:ext cx="5160963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65"/>
          <p:cNvGraphicFramePr>
            <a:graphicFrameLocks noChangeAspect="1"/>
          </p:cNvGraphicFramePr>
          <p:nvPr/>
        </p:nvGraphicFramePr>
        <p:xfrm>
          <a:off x="9414373" y="5352769"/>
          <a:ext cx="321248" cy="340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8" name="Equation" r:id="rId9" imgW="127000" imgH="139700" progId="Equation.DSMT4">
                  <p:embed/>
                </p:oleObj>
              </mc:Choice>
              <mc:Fallback>
                <p:oleObj name="Equation" r:id="rId9" imgW="127000" imgH="139700" progId="Equation.DSMT4">
                  <p:embed/>
                  <p:pic>
                    <p:nvPicPr>
                      <p:cNvPr id="0" name="图片 27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4373" y="5352769"/>
                        <a:ext cx="321248" cy="340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66"/>
          <p:cNvGraphicFramePr>
            <a:graphicFrameLocks noChangeAspect="1"/>
          </p:cNvGraphicFramePr>
          <p:nvPr/>
        </p:nvGraphicFramePr>
        <p:xfrm>
          <a:off x="10917174" y="5398274"/>
          <a:ext cx="338613" cy="33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9" name="Equation" r:id="rId11" imgW="127000" imgH="139700" progId="Equation.DSMT4">
                  <p:embed/>
                </p:oleObj>
              </mc:Choice>
              <mc:Fallback>
                <p:oleObj name="Equation" r:id="rId11" imgW="127000" imgH="139700" progId="Equation.DSMT4">
                  <p:embed/>
                  <p:pic>
                    <p:nvPicPr>
                      <p:cNvPr id="0" name="图片 27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7174" y="5398274"/>
                        <a:ext cx="338613" cy="334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33"/>
          <p:cNvSpPr>
            <a:spLocks noChangeShapeType="1"/>
          </p:cNvSpPr>
          <p:nvPr/>
        </p:nvSpPr>
        <p:spPr bwMode="auto">
          <a:xfrm>
            <a:off x="8471861" y="5046485"/>
            <a:ext cx="1579" cy="433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" name="对象 72"/>
          <p:cNvGraphicFramePr>
            <a:graphicFrameLocks noChangeAspect="1"/>
          </p:cNvGraphicFramePr>
          <p:nvPr/>
        </p:nvGraphicFramePr>
        <p:xfrm>
          <a:off x="9387624" y="4365785"/>
          <a:ext cx="311777" cy="32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0" name="Equation" r:id="rId13" imgW="139700" imgH="165100" progId="Equation.DSMT4">
                  <p:embed/>
                </p:oleObj>
              </mc:Choice>
              <mc:Fallback>
                <p:oleObj name="Equation" r:id="rId13" imgW="139700" imgH="165100" progId="Equation.DSMT4">
                  <p:embed/>
                  <p:pic>
                    <p:nvPicPr>
                      <p:cNvPr id="0" name="图片 27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7624" y="4365785"/>
                        <a:ext cx="311777" cy="328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38"/>
          <p:cNvSpPr>
            <a:spLocks noChangeShapeType="1"/>
          </p:cNvSpPr>
          <p:nvPr/>
        </p:nvSpPr>
        <p:spPr bwMode="auto">
          <a:xfrm flipV="1">
            <a:off x="9675000" y="4400622"/>
            <a:ext cx="789" cy="150798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39"/>
          <p:cNvSpPr>
            <a:spLocks noChangeShapeType="1"/>
          </p:cNvSpPr>
          <p:nvPr/>
        </p:nvSpPr>
        <p:spPr bwMode="auto">
          <a:xfrm>
            <a:off x="8212968" y="5400609"/>
            <a:ext cx="2915704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8194714" y="5394043"/>
            <a:ext cx="720000" cy="44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72"/>
          <p:cNvGraphicFramePr>
            <a:graphicFrameLocks noChangeAspect="1"/>
          </p:cNvGraphicFramePr>
          <p:nvPr/>
        </p:nvGraphicFramePr>
        <p:xfrm>
          <a:off x="9961152" y="4442610"/>
          <a:ext cx="858394" cy="318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1" name="Equation" r:id="rId15" imgW="14020800" imgH="4876800" progId="Equation.DSMT4">
                  <p:embed/>
                </p:oleObj>
              </mc:Choice>
              <mc:Fallback>
                <p:oleObj name="Equation" r:id="rId15" imgW="14020800" imgH="4876800" progId="Equation.DSMT4">
                  <p:embed/>
                  <p:pic>
                    <p:nvPicPr>
                      <p:cNvPr id="0" name="图片 27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1152" y="4442610"/>
                        <a:ext cx="858394" cy="318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连接符 23"/>
          <p:cNvCxnSpPr/>
          <p:nvPr/>
        </p:nvCxnSpPr>
        <p:spPr>
          <a:xfrm flipV="1">
            <a:off x="10335661" y="5395088"/>
            <a:ext cx="720000" cy="44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66"/>
          <p:cNvGraphicFramePr>
            <a:graphicFrameLocks noChangeAspect="1"/>
          </p:cNvGraphicFramePr>
          <p:nvPr/>
        </p:nvGraphicFramePr>
        <p:xfrm>
          <a:off x="10244108" y="5395088"/>
          <a:ext cx="250021" cy="4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2" name="Equation" r:id="rId17" imgW="3962400" imgH="9448800" progId="Equation.DSMT4">
                  <p:embed/>
                </p:oleObj>
              </mc:Choice>
              <mc:Fallback>
                <p:oleObj name="Equation" r:id="rId17" imgW="3962400" imgH="9448800" progId="Equation.DSMT4">
                  <p:embed/>
                  <p:pic>
                    <p:nvPicPr>
                      <p:cNvPr id="0" name="图片 27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4108" y="5395088"/>
                        <a:ext cx="250021" cy="4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66"/>
          <p:cNvGraphicFramePr>
            <a:graphicFrameLocks noChangeAspect="1"/>
          </p:cNvGraphicFramePr>
          <p:nvPr/>
        </p:nvGraphicFramePr>
        <p:xfrm>
          <a:off x="8430619" y="5407067"/>
          <a:ext cx="338613" cy="33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3" name="Equation" r:id="rId19" imgW="3048000" imgH="3352800" progId="Equation.DSMT4">
                  <p:embed/>
                </p:oleObj>
              </mc:Choice>
              <mc:Fallback>
                <p:oleObj name="Equation" r:id="rId19" imgW="3048000" imgH="3352800" progId="Equation.DSMT4">
                  <p:embed/>
                  <p:pic>
                    <p:nvPicPr>
                      <p:cNvPr id="0" name="图片 27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0619" y="5407067"/>
                        <a:ext cx="338613" cy="334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9757264" y="5398274"/>
          <a:ext cx="338613" cy="33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4" name="Equation" r:id="rId21" imgW="3048000" imgH="3352800" progId="Equation.DSMT4">
                  <p:embed/>
                </p:oleObj>
              </mc:Choice>
              <mc:Fallback>
                <p:oleObj name="Equation" r:id="rId21" imgW="3048000" imgH="3352800" progId="Equation.DSMT4">
                  <p:embed/>
                  <p:pic>
                    <p:nvPicPr>
                      <p:cNvPr id="0" name="图片 278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7264" y="5398274"/>
                        <a:ext cx="338613" cy="334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66"/>
          <p:cNvGraphicFramePr>
            <a:graphicFrameLocks noChangeAspect="1"/>
          </p:cNvGraphicFramePr>
          <p:nvPr/>
        </p:nvGraphicFramePr>
        <p:xfrm>
          <a:off x="10559081" y="5394042"/>
          <a:ext cx="338613" cy="33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5" name="Equation" r:id="rId22" imgW="3048000" imgH="3352800" progId="Equation.DSMT4">
                  <p:embed/>
                </p:oleObj>
              </mc:Choice>
              <mc:Fallback>
                <p:oleObj name="Equation" r:id="rId22" imgW="3048000" imgH="3352800" progId="Equation.DSMT4">
                  <p:embed/>
                  <p:pic>
                    <p:nvPicPr>
                      <p:cNvPr id="0" name="图片 278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9081" y="5394042"/>
                        <a:ext cx="338613" cy="334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任意多边形 28"/>
          <p:cNvSpPr/>
          <p:nvPr/>
        </p:nvSpPr>
        <p:spPr>
          <a:xfrm>
            <a:off x="8197974" y="5423358"/>
            <a:ext cx="377182" cy="65207"/>
          </a:xfrm>
          <a:custGeom>
            <a:avLst/>
            <a:gdLst>
              <a:gd name="connsiteX0" fmla="*/ 0 w 1291472"/>
              <a:gd name="connsiteY0" fmla="*/ 9427 h 348802"/>
              <a:gd name="connsiteX1" fmla="*/ 645736 w 1291472"/>
              <a:gd name="connsiteY1" fmla="*/ 348792 h 348802"/>
              <a:gd name="connsiteX2" fmla="*/ 1291472 w 1291472"/>
              <a:gd name="connsiteY2" fmla="*/ 0 h 34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348802">
                <a:moveTo>
                  <a:pt x="0" y="9427"/>
                </a:moveTo>
                <a:cubicBezTo>
                  <a:pt x="215245" y="179895"/>
                  <a:pt x="430491" y="350363"/>
                  <a:pt x="645736" y="348792"/>
                </a:cubicBezTo>
                <a:cubicBezTo>
                  <a:pt x="860981" y="347221"/>
                  <a:pt x="1076226" y="173610"/>
                  <a:pt x="1291472" y="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209708" y="5426026"/>
            <a:ext cx="1694500" cy="242210"/>
          </a:xfrm>
          <a:custGeom>
            <a:avLst/>
            <a:gdLst>
              <a:gd name="connsiteX0" fmla="*/ 0 w 1291472"/>
              <a:gd name="connsiteY0" fmla="*/ 9427 h 348802"/>
              <a:gd name="connsiteX1" fmla="*/ 645736 w 1291472"/>
              <a:gd name="connsiteY1" fmla="*/ 348792 h 348802"/>
              <a:gd name="connsiteX2" fmla="*/ 1291472 w 1291472"/>
              <a:gd name="connsiteY2" fmla="*/ 0 h 34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348802">
                <a:moveTo>
                  <a:pt x="0" y="9427"/>
                </a:moveTo>
                <a:cubicBezTo>
                  <a:pt x="215245" y="179895"/>
                  <a:pt x="430491" y="350363"/>
                  <a:pt x="645736" y="348792"/>
                </a:cubicBezTo>
                <a:cubicBezTo>
                  <a:pt x="860981" y="347221"/>
                  <a:pt x="1076226" y="173610"/>
                  <a:pt x="1291472" y="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196623" y="5416750"/>
            <a:ext cx="2502194" cy="402331"/>
          </a:xfrm>
          <a:custGeom>
            <a:avLst/>
            <a:gdLst>
              <a:gd name="connsiteX0" fmla="*/ 0 w 1291472"/>
              <a:gd name="connsiteY0" fmla="*/ 9427 h 348802"/>
              <a:gd name="connsiteX1" fmla="*/ 645736 w 1291472"/>
              <a:gd name="connsiteY1" fmla="*/ 348792 h 348802"/>
              <a:gd name="connsiteX2" fmla="*/ 1291472 w 1291472"/>
              <a:gd name="connsiteY2" fmla="*/ 0 h 34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348802">
                <a:moveTo>
                  <a:pt x="0" y="9427"/>
                </a:moveTo>
                <a:cubicBezTo>
                  <a:pt x="215245" y="179895"/>
                  <a:pt x="430491" y="350363"/>
                  <a:pt x="645736" y="348792"/>
                </a:cubicBezTo>
                <a:cubicBezTo>
                  <a:pt x="860981" y="347221"/>
                  <a:pt x="1076226" y="173610"/>
                  <a:pt x="1291472" y="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550777" y="537118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884379" y="537950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672801" y="537595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对象 66"/>
          <p:cNvGraphicFramePr>
            <a:graphicFrameLocks noChangeAspect="1"/>
          </p:cNvGraphicFramePr>
          <p:nvPr/>
        </p:nvGraphicFramePr>
        <p:xfrm>
          <a:off x="8744726" y="5369183"/>
          <a:ext cx="33576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6" name="Equation" r:id="rId23" imgW="6705600" imgH="9448800" progId="Equation.DSMT4">
                  <p:embed/>
                </p:oleObj>
              </mc:Choice>
              <mc:Fallback>
                <p:oleObj name="Equation" r:id="rId23" imgW="6705600" imgH="9448800" progId="Equation.DSMT4">
                  <p:embed/>
                  <p:pic>
                    <p:nvPicPr>
                      <p:cNvPr id="0" name="图片 278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4726" y="5369183"/>
                        <a:ext cx="33576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任意多边形 35"/>
          <p:cNvSpPr/>
          <p:nvPr/>
        </p:nvSpPr>
        <p:spPr>
          <a:xfrm>
            <a:off x="8905954" y="4988889"/>
            <a:ext cx="1439482" cy="411280"/>
          </a:xfrm>
          <a:custGeom>
            <a:avLst/>
            <a:gdLst>
              <a:gd name="connsiteX0" fmla="*/ 0 w 1439482"/>
              <a:gd name="connsiteY0" fmla="*/ 409283 h 411280"/>
              <a:gd name="connsiteX1" fmla="*/ 770652 w 1439482"/>
              <a:gd name="connsiteY1" fmla="*/ 0 h 411280"/>
              <a:gd name="connsiteX2" fmla="*/ 1439482 w 1439482"/>
              <a:gd name="connsiteY2" fmla="*/ 411280 h 4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482" h="411280">
                <a:moveTo>
                  <a:pt x="0" y="409283"/>
                </a:moveTo>
                <a:cubicBezTo>
                  <a:pt x="265369" y="204475"/>
                  <a:pt x="530738" y="-333"/>
                  <a:pt x="770652" y="0"/>
                </a:cubicBezTo>
                <a:cubicBezTo>
                  <a:pt x="1010566" y="333"/>
                  <a:pt x="1225024" y="205806"/>
                  <a:pt x="1439482" y="411280"/>
                </a:cubicBezTo>
              </a:path>
            </a:pathLst>
          </a:cu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Object 4"/>
          <p:cNvGraphicFramePr>
            <a:graphicFrameLocks noChangeAspect="1"/>
          </p:cNvGraphicFramePr>
          <p:nvPr/>
        </p:nvGraphicFramePr>
        <p:xfrm>
          <a:off x="4249319" y="4365785"/>
          <a:ext cx="4087813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7" name="Document" r:id="rId25" imgW="1804035" imgH="1042670" progId="Word.Document.8">
                  <p:embed/>
                </p:oleObj>
              </mc:Choice>
              <mc:Fallback>
                <p:oleObj name="Document" r:id="rId25" imgW="1804035" imgH="1042670" progId="Word.Document.8">
                  <p:embed/>
                  <p:pic>
                    <p:nvPicPr>
                      <p:cNvPr id="0" name="图片 278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319" y="4365785"/>
                        <a:ext cx="4087813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614356" y="660159"/>
          <a:ext cx="846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Document" r:id="rId1" imgW="3712845" imgH="382270" progId="Word.Document.8">
                  <p:embed/>
                </p:oleObj>
              </mc:Choice>
              <mc:Fallback>
                <p:oleObj name="Document" r:id="rId1" imgW="3712845" imgH="382270" progId="Word.Document.8">
                  <p:embed/>
                  <p:pic>
                    <p:nvPicPr>
                      <p:cNvPr id="0" name="图片 297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56" y="660159"/>
                        <a:ext cx="8466137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850055" y="1681466"/>
          <a:ext cx="446087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Document" r:id="rId3" imgW="1941830" imgH="1409700" progId="Word.Document.8">
                  <p:embed/>
                </p:oleObj>
              </mc:Choice>
              <mc:Fallback>
                <p:oleObj name="Document" r:id="rId3" imgW="1941830" imgH="1409700" progId="Word.Document.8">
                  <p:embed/>
                  <p:pic>
                    <p:nvPicPr>
                      <p:cNvPr id="0" name="图片 29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055" y="1681466"/>
                        <a:ext cx="446087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2531534" y="1350785"/>
          <a:ext cx="5160963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Document" r:id="rId5" imgW="2266315" imgH="1626870" progId="Word.Document.8">
                  <p:embed/>
                </p:oleObj>
              </mc:Choice>
              <mc:Fallback>
                <p:oleObj name="Document" r:id="rId5" imgW="2266315" imgH="1626870" progId="Word.Document.8">
                  <p:embed/>
                  <p:pic>
                    <p:nvPicPr>
                      <p:cNvPr id="0" name="图片 29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534" y="1350785"/>
                        <a:ext cx="5160963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"/>
          <p:cNvGraphicFramePr>
            <a:graphicFrameLocks noChangeAspect="1"/>
          </p:cNvGraphicFramePr>
          <p:nvPr/>
        </p:nvGraphicFramePr>
        <p:xfrm>
          <a:off x="1891542" y="4157116"/>
          <a:ext cx="8545512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Document" r:id="rId7" imgW="3706495" imgH="681355" progId="Word.Document.8">
                  <p:embed/>
                </p:oleObj>
              </mc:Choice>
              <mc:Fallback>
                <p:oleObj name="Document" r:id="rId7" imgW="3706495" imgH="681355" progId="Word.Document.8">
                  <p:embed/>
                  <p:pic>
                    <p:nvPicPr>
                      <p:cNvPr id="0" name="图片 297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542" y="4157116"/>
                        <a:ext cx="8545512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4"/>
          <p:cNvGraphicFramePr>
            <a:graphicFrameLocks noChangeAspect="1"/>
          </p:cNvGraphicFramePr>
          <p:nvPr/>
        </p:nvGraphicFramePr>
        <p:xfrm>
          <a:off x="1987364" y="5471976"/>
          <a:ext cx="8545513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Document" r:id="rId9" imgW="3706495" imgH="527050" progId="Word.Document.8">
                  <p:embed/>
                </p:oleObj>
              </mc:Choice>
              <mc:Fallback>
                <p:oleObj name="Document" r:id="rId9" imgW="3706495" imgH="527050" progId="Word.Document.8">
                  <p:embed/>
                  <p:pic>
                    <p:nvPicPr>
                      <p:cNvPr id="0" name="图片 297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364" y="5471976"/>
                        <a:ext cx="8545513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621214" y="999663"/>
          <a:ext cx="11184890" cy="1233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" name="Document" r:id="rId1" imgW="5485130" imgH="611505" progId="Word.Document.8">
                  <p:embed/>
                </p:oleObj>
              </mc:Choice>
              <mc:Fallback>
                <p:oleObj name="Document" r:id="rId1" imgW="5485130" imgH="611505" progId="Word.Document.8">
                  <p:embed/>
                  <p:pic>
                    <p:nvPicPr>
                      <p:cNvPr id="0" name="图片 113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214" y="999663"/>
                        <a:ext cx="11184890" cy="12338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3"/>
          <p:cNvGraphicFramePr>
            <a:graphicFrameLocks noChangeAspect="1"/>
          </p:cNvGraphicFramePr>
          <p:nvPr/>
        </p:nvGraphicFramePr>
        <p:xfrm>
          <a:off x="1313840" y="2093120"/>
          <a:ext cx="1050290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" name="Document" r:id="rId3" imgW="4725035" imgH="831850" progId="Word.Document.8">
                  <p:embed/>
                </p:oleObj>
              </mc:Choice>
              <mc:Fallback>
                <p:oleObj name="Document" r:id="rId3" imgW="4725035" imgH="831850" progId="Word.Document.8">
                  <p:embed/>
                  <p:pic>
                    <p:nvPicPr>
                      <p:cNvPr id="0" name="图片 11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840" y="2093120"/>
                        <a:ext cx="10502900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349375" y="4233863"/>
          <a:ext cx="50609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" name="Document" r:id="rId5" imgW="2284730" imgH="464820" progId="Word.Document.8">
                  <p:embed/>
                </p:oleObj>
              </mc:Choice>
              <mc:Fallback>
                <p:oleObj name="Document" r:id="rId5" imgW="2284730" imgH="464820" progId="Word.Document.8">
                  <p:embed/>
                  <p:pic>
                    <p:nvPicPr>
                      <p:cNvPr id="0" name="图片 113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4233863"/>
                        <a:ext cx="50609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351146" y="5186364"/>
          <a:ext cx="104282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" name="Document" r:id="rId7" imgW="4694555" imgH="284480" progId="Word.Document.8">
                  <p:embed/>
                </p:oleObj>
              </mc:Choice>
              <mc:Fallback>
                <p:oleObj name="Document" r:id="rId7" imgW="4694555" imgH="284480" progId="Word.Document.8">
                  <p:embed/>
                  <p:pic>
                    <p:nvPicPr>
                      <p:cNvPr id="0" name="图片 113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1146" y="5186364"/>
                        <a:ext cx="104282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615583" y="3765644"/>
          <a:ext cx="34163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" name="Document" r:id="rId9" imgW="1541145" imgH="287655" progId="Word.Document.8">
                  <p:embed/>
                </p:oleObj>
              </mc:Choice>
              <mc:Fallback>
                <p:oleObj name="Document" r:id="rId9" imgW="1541145" imgH="287655" progId="Word.Document.8">
                  <p:embed/>
                  <p:pic>
                    <p:nvPicPr>
                      <p:cNvPr id="0" name="图片 113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83" y="3765644"/>
                        <a:ext cx="341630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531957" y="537048"/>
          <a:ext cx="8231225" cy="1046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2" name="Document" r:id="rId1" imgW="4889500" imgH="635000" progId="Word.Document.8">
                  <p:embed/>
                </p:oleObj>
              </mc:Choice>
              <mc:Fallback>
                <p:oleObj name="Document" r:id="rId1" imgW="4889500" imgH="635000" progId="Word.Document.8">
                  <p:embed/>
                  <p:pic>
                    <p:nvPicPr>
                      <p:cNvPr id="0" name="图片 12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57" y="537048"/>
                        <a:ext cx="8231225" cy="1046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531957" y="1057398"/>
          <a:ext cx="80486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3" name="Document" r:id="rId3" imgW="4889500" imgH="596900" progId="Word.Document.8">
                  <p:embed/>
                </p:oleObj>
              </mc:Choice>
              <mc:Fallback>
                <p:oleObj name="Document" r:id="rId3" imgW="4889500" imgH="596900" progId="Word.Document.8">
                  <p:embed/>
                  <p:pic>
                    <p:nvPicPr>
                      <p:cNvPr id="0" name="图片 12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57" y="1057398"/>
                        <a:ext cx="8048625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879475" y="4102100"/>
          <a:ext cx="40005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4" name="Document" r:id="rId5" imgW="1648460" imgH="409575" progId="Word.Document.8">
                  <p:embed/>
                </p:oleObj>
              </mc:Choice>
              <mc:Fallback>
                <p:oleObj name="Document" r:id="rId5" imgW="1648460" imgH="409575" progId="Word.Document.8">
                  <p:embed/>
                  <p:pic>
                    <p:nvPicPr>
                      <p:cNvPr id="0" name="图片 125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102100"/>
                        <a:ext cx="40005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881082" y="1558808"/>
          <a:ext cx="86995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" name="Document" r:id="rId7" imgW="3666490" imgH="1254125" progId="Word.Document.8">
                  <p:embed/>
                </p:oleObj>
              </mc:Choice>
              <mc:Fallback>
                <p:oleObj name="Document" r:id="rId7" imgW="3666490" imgH="1254125" progId="Word.Document.8">
                  <p:embed/>
                  <p:pic>
                    <p:nvPicPr>
                      <p:cNvPr id="0" name="图片 125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82" y="1558808"/>
                        <a:ext cx="86995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3216727" y="4397895"/>
          <a:ext cx="4511291" cy="204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" name="Document" r:id="rId9" imgW="1767840" imgH="890270" progId="Word.Document.8">
                  <p:embed/>
                </p:oleObj>
              </mc:Choice>
              <mc:Fallback>
                <p:oleObj name="Document" r:id="rId9" imgW="1767840" imgH="890270" progId="Word.Document.8">
                  <p:embed/>
                  <p:pic>
                    <p:nvPicPr>
                      <p:cNvPr id="0" name="图片 125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727" y="4397895"/>
                        <a:ext cx="4511291" cy="2041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7"/>
          <p:cNvGrpSpPr>
            <a:grpSpLocks noChangeAspect="1"/>
          </p:cNvGrpSpPr>
          <p:nvPr/>
        </p:nvGrpSpPr>
        <p:grpSpPr bwMode="auto">
          <a:xfrm>
            <a:off x="8041458" y="2121178"/>
            <a:ext cx="3283178" cy="1961745"/>
            <a:chOff x="2375" y="1548"/>
            <a:chExt cx="2615" cy="1562"/>
          </a:xfrm>
        </p:grpSpPr>
        <p:sp>
          <p:nvSpPr>
            <p:cNvPr id="7" name="AutoShape 78"/>
            <p:cNvSpPr>
              <a:spLocks noChangeAspect="1" noChangeArrowheads="1"/>
            </p:cNvSpPr>
            <p:nvPr/>
          </p:nvSpPr>
          <p:spPr bwMode="auto">
            <a:xfrm>
              <a:off x="2375" y="1548"/>
              <a:ext cx="2615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79"/>
            <p:cNvSpPr>
              <a:spLocks noChangeShapeType="1"/>
            </p:cNvSpPr>
            <p:nvPr/>
          </p:nvSpPr>
          <p:spPr bwMode="auto">
            <a:xfrm>
              <a:off x="3042" y="2692"/>
              <a:ext cx="18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80"/>
            <p:cNvSpPr>
              <a:spLocks noChangeShapeType="1"/>
            </p:cNvSpPr>
            <p:nvPr/>
          </p:nvSpPr>
          <p:spPr bwMode="auto">
            <a:xfrm flipV="1">
              <a:off x="3317" y="1592"/>
              <a:ext cx="1" cy="1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4675" y="2736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7" name="Equation" r:id="rId11" imgW="127000" imgH="139700" progId="Equation.DSMT4">
                    <p:embed/>
                  </p:oleObj>
                </mc:Choice>
                <mc:Fallback>
                  <p:oleObj name="Equation" r:id="rId11" imgW="127000" imgH="13970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" y="2736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82"/>
            <p:cNvSpPr>
              <a:spLocks noChangeShapeType="1"/>
            </p:cNvSpPr>
            <p:nvPr/>
          </p:nvSpPr>
          <p:spPr bwMode="auto">
            <a:xfrm>
              <a:off x="3317" y="2648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3679" y="1719"/>
            <a:ext cx="8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8" name="Equation" r:id="rId13" imgW="584200" imgH="203200" progId="Equation.DSMT4">
                    <p:embed/>
                  </p:oleObj>
                </mc:Choice>
                <mc:Fallback>
                  <p:oleObj name="Equation" r:id="rId13" imgW="584200" imgH="203200" progId="Equation.DSMT4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9" y="1719"/>
                          <a:ext cx="85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3525" y="2742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9" name="Equation" r:id="rId15" imgW="127000" imgH="139700" progId="Equation.DSMT4">
                    <p:embed/>
                  </p:oleObj>
                </mc:Choice>
                <mc:Fallback>
                  <p:oleObj name="Equation" r:id="rId15" imgW="127000" imgH="139700" progId="Equation.DSMT4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" y="2742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4284" y="2692"/>
            <a:ext cx="244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0" name="Equation" r:id="rId17" imgW="127000" imgH="177165" progId="Equation.DSMT4">
                    <p:embed/>
                  </p:oleObj>
                </mc:Choice>
                <mc:Fallback>
                  <p:oleObj name="Equation" r:id="rId17" imgW="127000" imgH="177165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4" y="2692"/>
                          <a:ext cx="244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86"/>
            <p:cNvSpPr>
              <a:spLocks noChangeShapeType="1"/>
            </p:cNvSpPr>
            <p:nvPr/>
          </p:nvSpPr>
          <p:spPr bwMode="auto">
            <a:xfrm>
              <a:off x="3318" y="2252"/>
              <a:ext cx="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2819" y="2012"/>
            <a:ext cx="42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1" name="Equation" r:id="rId19" imgW="355600" imgH="393065" progId="Equation.DSMT4">
                    <p:embed/>
                  </p:oleObj>
                </mc:Choice>
                <mc:Fallback>
                  <p:oleObj name="Equation" r:id="rId19" imgW="355600" imgH="393065" progId="Equation.DSMT4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" y="2012"/>
                          <a:ext cx="426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88"/>
            <p:cNvSpPr>
              <a:spLocks noChangeShapeType="1"/>
            </p:cNvSpPr>
            <p:nvPr/>
          </p:nvSpPr>
          <p:spPr bwMode="auto">
            <a:xfrm>
              <a:off x="3642" y="2252"/>
              <a:ext cx="782" cy="1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Line 89"/>
            <p:cNvSpPr>
              <a:spLocks noChangeShapeType="1"/>
            </p:cNvSpPr>
            <p:nvPr/>
          </p:nvSpPr>
          <p:spPr bwMode="auto">
            <a:xfrm>
              <a:off x="3640" y="2252"/>
              <a:ext cx="1" cy="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Line 90"/>
            <p:cNvSpPr>
              <a:spLocks noChangeShapeType="1"/>
            </p:cNvSpPr>
            <p:nvPr/>
          </p:nvSpPr>
          <p:spPr bwMode="auto">
            <a:xfrm>
              <a:off x="4422" y="2252"/>
              <a:ext cx="1" cy="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Oval 91"/>
            <p:cNvSpPr>
              <a:spLocks noChangeArrowheads="1"/>
            </p:cNvSpPr>
            <p:nvPr/>
          </p:nvSpPr>
          <p:spPr bwMode="auto">
            <a:xfrm>
              <a:off x="3617" y="2670"/>
              <a:ext cx="46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92"/>
            <p:cNvSpPr>
              <a:spLocks noChangeArrowheads="1"/>
            </p:cNvSpPr>
            <p:nvPr/>
          </p:nvSpPr>
          <p:spPr bwMode="auto">
            <a:xfrm>
              <a:off x="4399" y="2670"/>
              <a:ext cx="46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Line 93"/>
            <p:cNvSpPr>
              <a:spLocks noChangeShapeType="1"/>
            </p:cNvSpPr>
            <p:nvPr/>
          </p:nvSpPr>
          <p:spPr bwMode="auto">
            <a:xfrm flipH="1">
              <a:off x="3042" y="2692"/>
              <a:ext cx="57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Line 94"/>
            <p:cNvSpPr>
              <a:spLocks noChangeShapeType="1"/>
            </p:cNvSpPr>
            <p:nvPr/>
          </p:nvSpPr>
          <p:spPr bwMode="auto">
            <a:xfrm>
              <a:off x="4445" y="2692"/>
              <a:ext cx="322" cy="1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3087" y="2731"/>
            <a:ext cx="230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2" name="Equation" r:id="rId21" imgW="152400" imgH="177800" progId="Equation.DSMT4">
                    <p:embed/>
                  </p:oleObj>
                </mc:Choice>
                <mc:Fallback>
                  <p:oleObj name="Equation" r:id="rId21" imgW="152400" imgH="177800" progId="Equation.DSMT4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7" y="2731"/>
                          <a:ext cx="230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3016" y="1665"/>
            <a:ext cx="301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3" name="Equation" r:id="rId23" imgW="139700" imgH="165100" progId="Equation.DSMT4">
                    <p:embed/>
                  </p:oleObj>
                </mc:Choice>
                <mc:Fallback>
                  <p:oleObj name="Equation" r:id="rId23" imgW="139700" imgH="165100" progId="Equation.DSMT4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1665"/>
                          <a:ext cx="301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97"/>
          <p:cNvGrpSpPr>
            <a:grpSpLocks noChangeAspect="1"/>
          </p:cNvGrpSpPr>
          <p:nvPr/>
        </p:nvGrpSpPr>
        <p:grpSpPr bwMode="auto">
          <a:xfrm>
            <a:off x="8457620" y="4322411"/>
            <a:ext cx="2823589" cy="2192263"/>
            <a:chOff x="2789" y="1548"/>
            <a:chExt cx="2438" cy="1892"/>
          </a:xfrm>
        </p:grpSpPr>
        <p:sp>
          <p:nvSpPr>
            <p:cNvPr id="27" name="AutoShape 98"/>
            <p:cNvSpPr>
              <a:spLocks noChangeAspect="1" noChangeArrowheads="1"/>
            </p:cNvSpPr>
            <p:nvPr/>
          </p:nvSpPr>
          <p:spPr bwMode="auto">
            <a:xfrm>
              <a:off x="2789" y="1548"/>
              <a:ext cx="2438" cy="1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Line 99"/>
            <p:cNvSpPr>
              <a:spLocks noChangeShapeType="1"/>
            </p:cNvSpPr>
            <p:nvPr/>
          </p:nvSpPr>
          <p:spPr bwMode="auto">
            <a:xfrm>
              <a:off x="2858" y="2692"/>
              <a:ext cx="2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Line 100"/>
            <p:cNvSpPr>
              <a:spLocks noChangeShapeType="1"/>
            </p:cNvSpPr>
            <p:nvPr/>
          </p:nvSpPr>
          <p:spPr bwMode="auto">
            <a:xfrm flipV="1">
              <a:off x="3317" y="1592"/>
              <a:ext cx="1" cy="1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4836" y="2736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4" name="Equation" r:id="rId25" imgW="127000" imgH="139700" progId="Equation.DSMT4">
                    <p:embed/>
                  </p:oleObj>
                </mc:Choice>
                <mc:Fallback>
                  <p:oleObj name="Equation" r:id="rId25" imgW="127000" imgH="139700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6" y="2736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Line 102"/>
            <p:cNvSpPr>
              <a:spLocks noChangeShapeType="1"/>
            </p:cNvSpPr>
            <p:nvPr/>
          </p:nvSpPr>
          <p:spPr bwMode="auto">
            <a:xfrm>
              <a:off x="3317" y="2648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2" name="对象 31"/>
            <p:cNvGraphicFramePr>
              <a:graphicFrameLocks noChangeAspect="1"/>
            </p:cNvGraphicFramePr>
            <p:nvPr/>
          </p:nvGraphicFramePr>
          <p:xfrm>
            <a:off x="3978" y="1680"/>
            <a:ext cx="905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5" name="Equation" r:id="rId27" imgW="584200" imgH="203200" progId="Equation.DSMT4">
                    <p:embed/>
                  </p:oleObj>
                </mc:Choice>
                <mc:Fallback>
                  <p:oleObj name="Equation" r:id="rId27" imgW="584200" imgH="203200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680"/>
                          <a:ext cx="905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3456" y="2732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6" name="Equation" r:id="rId29" imgW="127000" imgH="139700" progId="Equation.DSMT4">
                    <p:embed/>
                  </p:oleObj>
                </mc:Choice>
                <mc:Fallback>
                  <p:oleObj name="Equation" r:id="rId29" imgW="127000" imgH="139700" progId="Equation.DSMT4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732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4284" y="2692"/>
            <a:ext cx="315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7" name="Equation" r:id="rId31" imgW="127000" imgH="177165" progId="Equation.DSMT4">
                    <p:embed/>
                  </p:oleObj>
                </mc:Choice>
                <mc:Fallback>
                  <p:oleObj name="Equation" r:id="rId31" imgW="127000" imgH="177165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4" y="2692"/>
                          <a:ext cx="315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106"/>
            <p:cNvSpPr>
              <a:spLocks noChangeShapeType="1"/>
            </p:cNvSpPr>
            <p:nvPr/>
          </p:nvSpPr>
          <p:spPr bwMode="auto">
            <a:xfrm>
              <a:off x="4398" y="2670"/>
              <a:ext cx="1" cy="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107"/>
            <p:cNvSpPr>
              <a:spLocks noChangeShapeType="1"/>
            </p:cNvSpPr>
            <p:nvPr/>
          </p:nvSpPr>
          <p:spPr bwMode="auto">
            <a:xfrm>
              <a:off x="2858" y="2692"/>
              <a:ext cx="759" cy="1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108"/>
            <p:cNvSpPr>
              <a:spLocks noChangeShapeType="1"/>
            </p:cNvSpPr>
            <p:nvPr/>
          </p:nvSpPr>
          <p:spPr bwMode="auto">
            <a:xfrm flipV="1">
              <a:off x="3617" y="2142"/>
              <a:ext cx="781" cy="55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109"/>
            <p:cNvSpPr>
              <a:spLocks noChangeShapeType="1"/>
            </p:cNvSpPr>
            <p:nvPr/>
          </p:nvSpPr>
          <p:spPr bwMode="auto">
            <a:xfrm>
              <a:off x="4399" y="2142"/>
              <a:ext cx="575" cy="1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110"/>
            <p:cNvSpPr>
              <a:spLocks noChangeShapeType="1"/>
            </p:cNvSpPr>
            <p:nvPr/>
          </p:nvSpPr>
          <p:spPr bwMode="auto">
            <a:xfrm>
              <a:off x="3318" y="2142"/>
              <a:ext cx="10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40" name="对象 39"/>
            <p:cNvGraphicFramePr>
              <a:graphicFrameLocks noChangeAspect="1"/>
            </p:cNvGraphicFramePr>
            <p:nvPr/>
          </p:nvGraphicFramePr>
          <p:xfrm>
            <a:off x="3111" y="1944"/>
            <a:ext cx="219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8" name="Equation" r:id="rId33" imgW="88900" imgH="164465" progId="Equation.DSMT4">
                    <p:embed/>
                  </p:oleObj>
                </mc:Choice>
                <mc:Fallback>
                  <p:oleObj name="Equation" r:id="rId33" imgW="88900" imgH="164465" progId="Equation.DSMT4">
                    <p:embed/>
                    <p:pic>
                      <p:nvPicPr>
                        <p:cNvPr id="0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1" y="1944"/>
                          <a:ext cx="219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/>
            <p:cNvGraphicFramePr>
              <a:graphicFrameLocks noChangeAspect="1"/>
            </p:cNvGraphicFramePr>
            <p:nvPr/>
          </p:nvGraphicFramePr>
          <p:xfrm>
            <a:off x="2973" y="2714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" name="Equation" r:id="rId35" imgW="152400" imgH="177800" progId="Equation.DSMT4">
                    <p:embed/>
                  </p:oleObj>
                </mc:Choice>
                <mc:Fallback>
                  <p:oleObj name="Equation" r:id="rId35" imgW="152400" imgH="177800" progId="Equation.DSMT4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3" y="2714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/>
            <p:cNvGraphicFramePr>
              <a:graphicFrameLocks noChangeAspect="1"/>
            </p:cNvGraphicFramePr>
            <p:nvPr/>
          </p:nvGraphicFramePr>
          <p:xfrm>
            <a:off x="2950" y="1548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0" name="Equation" r:id="rId37" imgW="139700" imgH="165100" progId="Equation.DSMT4">
                    <p:embed/>
                  </p:oleObj>
                </mc:Choice>
                <mc:Fallback>
                  <p:oleObj name="Equation" r:id="rId37" imgW="139700" imgH="165100" progId="Equation.DSMT4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0" y="1548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589818" y="551820"/>
          <a:ext cx="10723641" cy="2647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" name="Document" r:id="rId1" imgW="4462145" imgH="1106805" progId="Word.Document.8">
                  <p:embed/>
                </p:oleObj>
              </mc:Choice>
              <mc:Fallback>
                <p:oleObj name="Document" r:id="rId1" imgW="4462145" imgH="1106805" progId="Word.Document.8">
                  <p:embed/>
                  <p:pic>
                    <p:nvPicPr>
                      <p:cNvPr id="0" name="图片 134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818" y="551820"/>
                        <a:ext cx="10723641" cy="26474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212067" y="3427604"/>
          <a:ext cx="10604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" name="Document" r:id="rId3" imgW="4874895" imgH="306070" progId="Word.Document.8">
                  <p:embed/>
                </p:oleObj>
              </mc:Choice>
              <mc:Fallback>
                <p:oleObj name="Document" r:id="rId3" imgW="4874895" imgH="306070" progId="Word.Document.8">
                  <p:embed/>
                  <p:pic>
                    <p:nvPicPr>
                      <p:cNvPr id="0" name="图片 134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067" y="3427604"/>
                        <a:ext cx="10604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34710" y="3894992"/>
          <a:ext cx="8805761" cy="114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Document" r:id="rId5" imgW="3694430" imgH="486410" progId="Word.Document.8">
                  <p:embed/>
                </p:oleObj>
              </mc:Choice>
              <mc:Fallback>
                <p:oleObj name="Document" r:id="rId5" imgW="3694430" imgH="486410" progId="Word.Document.8">
                  <p:embed/>
                  <p:pic>
                    <p:nvPicPr>
                      <p:cNvPr id="0" name="图片 134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4710" y="3894992"/>
                        <a:ext cx="8805761" cy="114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665212" y="4640383"/>
          <a:ext cx="3830154" cy="979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Document" r:id="rId7" imgW="1562100" imgH="400685" progId="Word.Document.8">
                  <p:embed/>
                </p:oleObj>
              </mc:Choice>
              <mc:Fallback>
                <p:oleObj name="Document" r:id="rId7" imgW="1562100" imgH="400685" progId="Word.Document.8">
                  <p:embed/>
                  <p:pic>
                    <p:nvPicPr>
                      <p:cNvPr id="0" name="图片 134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12" y="4640383"/>
                        <a:ext cx="3830154" cy="979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999687" y="4640383"/>
          <a:ext cx="4619443" cy="127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8" name="Document" r:id="rId9" imgW="2011680" imgH="556260" progId="Word.Document.8">
                  <p:embed/>
                </p:oleObj>
              </mc:Choice>
              <mc:Fallback>
                <p:oleObj name="Document" r:id="rId9" imgW="2011680" imgH="556260" progId="Word.Document.8">
                  <p:embed/>
                  <p:pic>
                    <p:nvPicPr>
                      <p:cNvPr id="0" name="图片 134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687" y="4640383"/>
                        <a:ext cx="4619443" cy="127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795338" y="3978275"/>
          <a:ext cx="3925887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2" name="Document" r:id="rId1" imgW="1537970" imgH="330200" progId="Word.Document.8">
                  <p:embed/>
                </p:oleObj>
              </mc:Choice>
              <mc:Fallback>
                <p:oleObj name="Document" r:id="rId1" imgW="1537970" imgH="330200" progId="Word.Document.8">
                  <p:embed/>
                  <p:pic>
                    <p:nvPicPr>
                      <p:cNvPr id="0" name="图片 14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3978275"/>
                        <a:ext cx="3925887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524000" y="941388"/>
          <a:ext cx="85185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3" name="Document" r:id="rId3" imgW="4940300" imgH="406400" progId="Word.Document.8">
                  <p:embed/>
                </p:oleObj>
              </mc:Choice>
              <mc:Fallback>
                <p:oleObj name="Document" r:id="rId3" imgW="4940300" imgH="406400" progId="Word.Document.8">
                  <p:embed/>
                  <p:pic>
                    <p:nvPicPr>
                      <p:cNvPr id="0" name="图片 14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41388"/>
                        <a:ext cx="85185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795826" y="1481932"/>
          <a:ext cx="8286750" cy="269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4" name="Document" r:id="rId5" imgW="3443605" imgH="1125220" progId="Word.Document.8">
                  <p:embed/>
                </p:oleObj>
              </mc:Choice>
              <mc:Fallback>
                <p:oleObj name="Document" r:id="rId5" imgW="3443605" imgH="1125220" progId="Word.Document.8">
                  <p:embed/>
                  <p:pic>
                    <p:nvPicPr>
                      <p:cNvPr id="0" name="图片 145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826" y="1481932"/>
                        <a:ext cx="8286750" cy="269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2657265" y="4484909"/>
          <a:ext cx="4303712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5" name="Document" r:id="rId7" imgW="1477010" imgH="651510" progId="Word.Document.8">
                  <p:embed/>
                </p:oleObj>
              </mc:Choice>
              <mc:Fallback>
                <p:oleObj name="Document" r:id="rId7" imgW="1477010" imgH="651510" progId="Word.Document.8">
                  <p:embed/>
                  <p:pic>
                    <p:nvPicPr>
                      <p:cNvPr id="0" name="图片 145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265" y="4484909"/>
                        <a:ext cx="4303712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5"/>
          <p:cNvGrpSpPr>
            <a:grpSpLocks noChangeAspect="1"/>
          </p:cNvGrpSpPr>
          <p:nvPr/>
        </p:nvGrpSpPr>
        <p:grpSpPr bwMode="auto">
          <a:xfrm>
            <a:off x="8501552" y="1559838"/>
            <a:ext cx="3054178" cy="2181988"/>
            <a:chOff x="2697" y="1350"/>
            <a:chExt cx="2529" cy="1808"/>
          </a:xfrm>
        </p:grpSpPr>
        <p:sp>
          <p:nvSpPr>
            <p:cNvPr id="5" name="AutoShape 56"/>
            <p:cNvSpPr>
              <a:spLocks noChangeAspect="1" noChangeArrowheads="1"/>
            </p:cNvSpPr>
            <p:nvPr/>
          </p:nvSpPr>
          <p:spPr bwMode="auto">
            <a:xfrm>
              <a:off x="2697" y="1350"/>
              <a:ext cx="2529" cy="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Line 57"/>
            <p:cNvSpPr>
              <a:spLocks noChangeShapeType="1"/>
            </p:cNvSpPr>
            <p:nvPr/>
          </p:nvSpPr>
          <p:spPr bwMode="auto">
            <a:xfrm>
              <a:off x="2766" y="2692"/>
              <a:ext cx="218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Line 58"/>
            <p:cNvSpPr>
              <a:spLocks noChangeShapeType="1"/>
            </p:cNvSpPr>
            <p:nvPr/>
          </p:nvSpPr>
          <p:spPr bwMode="auto">
            <a:xfrm flipV="1">
              <a:off x="3317" y="1526"/>
              <a:ext cx="1" cy="1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4677" y="2714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6" name="Equation" r:id="rId9" imgW="127000" imgH="139700" progId="Equation.DSMT4">
                    <p:embed/>
                  </p:oleObj>
                </mc:Choice>
                <mc:Fallback>
                  <p:oleObj name="Equation" r:id="rId9" imgW="127000" imgH="1397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7" y="2714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60"/>
            <p:cNvSpPr>
              <a:spLocks noChangeShapeType="1"/>
            </p:cNvSpPr>
            <p:nvPr/>
          </p:nvSpPr>
          <p:spPr bwMode="auto">
            <a:xfrm>
              <a:off x="3317" y="2648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3502" y="1856"/>
            <a:ext cx="966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7" name="Equation" r:id="rId11" imgW="584200" imgH="203200" progId="Equation.DSMT4">
                    <p:embed/>
                  </p:oleObj>
                </mc:Choice>
                <mc:Fallback>
                  <p:oleObj name="Equation" r:id="rId11" imgW="584200" imgH="2032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2" y="1856"/>
                          <a:ext cx="966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62"/>
            <p:cNvSpPr>
              <a:spLocks noChangeShapeType="1"/>
            </p:cNvSpPr>
            <p:nvPr/>
          </p:nvSpPr>
          <p:spPr bwMode="auto">
            <a:xfrm>
              <a:off x="3318" y="1900"/>
              <a:ext cx="4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3065" y="1724"/>
            <a:ext cx="30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8" name="Equation" r:id="rId13" imgW="139700" imgH="177800" progId="Equation.DSMT4">
                    <p:embed/>
                  </p:oleObj>
                </mc:Choice>
                <mc:Fallback>
                  <p:oleObj name="Equation" r:id="rId13" imgW="139700" imgH="1778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5" y="1724"/>
                          <a:ext cx="300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Oval 64"/>
            <p:cNvSpPr>
              <a:spLocks noChangeArrowheads="1"/>
            </p:cNvSpPr>
            <p:nvPr/>
          </p:nvSpPr>
          <p:spPr bwMode="auto">
            <a:xfrm>
              <a:off x="3295" y="2668"/>
              <a:ext cx="46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Line 65"/>
            <p:cNvSpPr>
              <a:spLocks noChangeShapeType="1"/>
            </p:cNvSpPr>
            <p:nvPr/>
          </p:nvSpPr>
          <p:spPr bwMode="auto">
            <a:xfrm>
              <a:off x="2766" y="2692"/>
              <a:ext cx="52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3019" y="2670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9" name="Equation" r:id="rId15" imgW="152400" imgH="177800" progId="Equation.DSMT4">
                    <p:embed/>
                  </p:oleObj>
                </mc:Choice>
                <mc:Fallback>
                  <p:oleObj name="Equation" r:id="rId15" imgW="152400" imgH="177800" progId="Equation.DSMT4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9" y="2670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3015" y="1422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0" name="Equation" r:id="rId17" imgW="139700" imgH="165100" progId="Equation.DSMT4">
                    <p:embed/>
                  </p:oleObj>
                </mc:Choice>
                <mc:Fallback>
                  <p:oleObj name="Equation" r:id="rId17" imgW="139700" imgH="165100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5" y="1422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68"/>
            <p:cNvSpPr/>
            <p:nvPr/>
          </p:nvSpPr>
          <p:spPr bwMode="auto">
            <a:xfrm>
              <a:off x="3322" y="1907"/>
              <a:ext cx="1305" cy="748"/>
            </a:xfrm>
            <a:custGeom>
              <a:avLst/>
              <a:gdLst>
                <a:gd name="T0" fmla="*/ 0 w 1305"/>
                <a:gd name="T1" fmla="*/ 0 h 748"/>
                <a:gd name="T2" fmla="*/ 305 w 1305"/>
                <a:gd name="T3" fmla="*/ 488 h 748"/>
                <a:gd name="T4" fmla="*/ 795 w 1305"/>
                <a:gd name="T5" fmla="*/ 678 h 748"/>
                <a:gd name="T6" fmla="*/ 1305 w 1305"/>
                <a:gd name="T7" fmla="*/ 74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5" h="748">
                  <a:moveTo>
                    <a:pt x="0" y="0"/>
                  </a:moveTo>
                  <a:cubicBezTo>
                    <a:pt x="86" y="187"/>
                    <a:pt x="173" y="375"/>
                    <a:pt x="305" y="488"/>
                  </a:cubicBezTo>
                  <a:cubicBezTo>
                    <a:pt x="437" y="601"/>
                    <a:pt x="628" y="635"/>
                    <a:pt x="795" y="678"/>
                  </a:cubicBezTo>
                  <a:cubicBezTo>
                    <a:pt x="962" y="721"/>
                    <a:pt x="1133" y="734"/>
                    <a:pt x="1305" y="74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Group 69"/>
          <p:cNvGrpSpPr>
            <a:grpSpLocks noChangeAspect="1"/>
          </p:cNvGrpSpPr>
          <p:nvPr/>
        </p:nvGrpSpPr>
        <p:grpSpPr bwMode="auto">
          <a:xfrm>
            <a:off x="8392369" y="3757516"/>
            <a:ext cx="3190561" cy="2389506"/>
            <a:chOff x="2632" y="1189"/>
            <a:chExt cx="2720" cy="2020"/>
          </a:xfrm>
        </p:grpSpPr>
        <p:sp>
          <p:nvSpPr>
            <p:cNvPr id="20" name="AutoShape 70"/>
            <p:cNvSpPr>
              <a:spLocks noChangeAspect="1" noChangeArrowheads="1"/>
            </p:cNvSpPr>
            <p:nvPr/>
          </p:nvSpPr>
          <p:spPr bwMode="auto">
            <a:xfrm>
              <a:off x="2632" y="1189"/>
              <a:ext cx="2720" cy="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Line 71"/>
            <p:cNvSpPr>
              <a:spLocks noChangeShapeType="1"/>
            </p:cNvSpPr>
            <p:nvPr/>
          </p:nvSpPr>
          <p:spPr bwMode="auto">
            <a:xfrm>
              <a:off x="2766" y="2692"/>
              <a:ext cx="2240" cy="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Line 72"/>
            <p:cNvSpPr>
              <a:spLocks noChangeShapeType="1"/>
            </p:cNvSpPr>
            <p:nvPr/>
          </p:nvSpPr>
          <p:spPr bwMode="auto">
            <a:xfrm flipV="1">
              <a:off x="3318" y="1506"/>
              <a:ext cx="1" cy="15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4711" y="2734"/>
            <a:ext cx="33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1" name="Equation" r:id="rId19" imgW="3048000" imgH="3352800" progId="Equation.DSMT4">
                    <p:embed/>
                  </p:oleObj>
                </mc:Choice>
                <mc:Fallback>
                  <p:oleObj name="Equation" r:id="rId19" imgW="3048000" imgH="33528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1" y="2734"/>
                          <a:ext cx="332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74"/>
            <p:cNvSpPr>
              <a:spLocks noChangeShapeType="1"/>
            </p:cNvSpPr>
            <p:nvPr/>
          </p:nvSpPr>
          <p:spPr bwMode="auto">
            <a:xfrm>
              <a:off x="3317" y="2648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Line 75"/>
            <p:cNvSpPr>
              <a:spLocks noChangeShapeType="1"/>
            </p:cNvSpPr>
            <p:nvPr/>
          </p:nvSpPr>
          <p:spPr bwMode="auto">
            <a:xfrm>
              <a:off x="3318" y="1921"/>
              <a:ext cx="4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3151" y="1746"/>
            <a:ext cx="19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2" name="Equation" r:id="rId21" imgW="88900" imgH="164465" progId="Equation.DSMT4">
                    <p:embed/>
                  </p:oleObj>
                </mc:Choice>
                <mc:Fallback>
                  <p:oleObj name="Equation" r:id="rId21" imgW="88900" imgH="164465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1" y="1746"/>
                          <a:ext cx="190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Oval 77"/>
            <p:cNvSpPr>
              <a:spLocks noChangeArrowheads="1"/>
            </p:cNvSpPr>
            <p:nvPr/>
          </p:nvSpPr>
          <p:spPr bwMode="auto">
            <a:xfrm>
              <a:off x="3295" y="2668"/>
              <a:ext cx="46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Line 78"/>
            <p:cNvSpPr>
              <a:spLocks noChangeShapeType="1"/>
            </p:cNvSpPr>
            <p:nvPr/>
          </p:nvSpPr>
          <p:spPr bwMode="auto">
            <a:xfrm>
              <a:off x="2746" y="2675"/>
              <a:ext cx="595" cy="17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Line 79"/>
            <p:cNvSpPr>
              <a:spLocks noChangeShapeType="1"/>
            </p:cNvSpPr>
            <p:nvPr/>
          </p:nvSpPr>
          <p:spPr bwMode="auto">
            <a:xfrm>
              <a:off x="3318" y="1921"/>
              <a:ext cx="15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2950" y="2714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3" name="Equation" r:id="rId23" imgW="152400" imgH="177800" progId="Equation.DSMT4">
                    <p:embed/>
                  </p:oleObj>
                </mc:Choice>
                <mc:Fallback>
                  <p:oleObj name="Equation" r:id="rId23" imgW="152400" imgH="177800" progId="Equation.DSMT4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0" y="2714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3525" y="1572"/>
            <a:ext cx="851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4" name="Equation" r:id="rId25" imgW="584200" imgH="203200" progId="Equation.DSMT4">
                    <p:embed/>
                  </p:oleObj>
                </mc:Choice>
                <mc:Fallback>
                  <p:oleObj name="Equation" r:id="rId25" imgW="584200" imgH="20320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" y="1572"/>
                          <a:ext cx="851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Freeform 82"/>
            <p:cNvSpPr/>
            <p:nvPr/>
          </p:nvSpPr>
          <p:spPr bwMode="auto">
            <a:xfrm>
              <a:off x="3319" y="1971"/>
              <a:ext cx="1303" cy="704"/>
            </a:xfrm>
            <a:custGeom>
              <a:avLst/>
              <a:gdLst>
                <a:gd name="T0" fmla="*/ 0 w 1303"/>
                <a:gd name="T1" fmla="*/ 704 h 704"/>
                <a:gd name="T2" fmla="*/ 303 w 1303"/>
                <a:gd name="T3" fmla="*/ 266 h 704"/>
                <a:gd name="T4" fmla="*/ 753 w 1303"/>
                <a:gd name="T5" fmla="*/ 75 h 704"/>
                <a:gd name="T6" fmla="*/ 1303 w 1303"/>
                <a:gd name="T7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704">
                  <a:moveTo>
                    <a:pt x="0" y="704"/>
                  </a:moveTo>
                  <a:cubicBezTo>
                    <a:pt x="88" y="537"/>
                    <a:pt x="177" y="371"/>
                    <a:pt x="303" y="266"/>
                  </a:cubicBezTo>
                  <a:cubicBezTo>
                    <a:pt x="429" y="161"/>
                    <a:pt x="586" y="119"/>
                    <a:pt x="753" y="75"/>
                  </a:cubicBezTo>
                  <a:cubicBezTo>
                    <a:pt x="920" y="31"/>
                    <a:pt x="1211" y="12"/>
                    <a:pt x="130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3002" y="1427"/>
            <a:ext cx="318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5" name="Equation" r:id="rId27" imgW="139700" imgH="165100" progId="Equation.DSMT4">
                    <p:embed/>
                  </p:oleObj>
                </mc:Choice>
                <mc:Fallback>
                  <p:oleObj name="Equation" r:id="rId27" imgW="139700" imgH="165100" progId="Equation.DSMT4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2" y="1427"/>
                          <a:ext cx="318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214438" y="2009408"/>
          <a:ext cx="1048067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Document" r:id="rId1" imgW="4312285" imgH="1254125" progId="Word.Document.8">
                  <p:embed/>
                </p:oleObj>
              </mc:Choice>
              <mc:Fallback>
                <p:oleObj name="Document" r:id="rId1" imgW="4312285" imgH="1254125" progId="Word.Document.8">
                  <p:embed/>
                  <p:pic>
                    <p:nvPicPr>
                      <p:cNvPr id="0" name="图片 154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2009408"/>
                        <a:ext cx="1048067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214438" y="847849"/>
          <a:ext cx="8548411" cy="136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2" name="Document" r:id="rId3" imgW="5067300" imgH="825500" progId="Word.Document.8">
                  <p:embed/>
                </p:oleObj>
              </mc:Choice>
              <mc:Fallback>
                <p:oleObj name="Document" r:id="rId3" imgW="5067300" imgH="825500" progId="Word.Document.8">
                  <p:embed/>
                  <p:pic>
                    <p:nvPicPr>
                      <p:cNvPr id="0" name="图片 15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847849"/>
                        <a:ext cx="8548411" cy="136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581270" y="5158765"/>
          <a:ext cx="1075372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3" name="Document" r:id="rId5" imgW="4810760" imgH="528955" progId="Word.Document.8">
                  <p:embed/>
                </p:oleObj>
              </mc:Choice>
              <mc:Fallback>
                <p:oleObj name="Document" r:id="rId5" imgW="4810760" imgH="528955" progId="Word.Document.8">
                  <p:embed/>
                  <p:pic>
                    <p:nvPicPr>
                      <p:cNvPr id="0" name="图片 154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70" y="5158765"/>
                        <a:ext cx="10753725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AutoShape 6" descr="C:\Users\Ningrj\AppData\Roaming\Tencent\Users\767623779\QQ\WinTemp\RichOle\9LHM]C9%9%$B~U03)BC4O.pn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SzPct val="80000"/>
              <a:buFontTx/>
              <a:buChar char="•"/>
            </a:pPr>
            <a:endParaRPr lang="zh-CN" altLang="en-US" sz="240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698499" y="2593975"/>
          <a:ext cx="11110261" cy="119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3" name="Document" r:id="rId1" imgW="4758690" imgH="513715" progId="Word.Document.8">
                  <p:embed/>
                </p:oleObj>
              </mc:Choice>
              <mc:Fallback>
                <p:oleObj name="Document" r:id="rId1" imgW="4758690" imgH="513715" progId="Word.Document.8">
                  <p:embed/>
                  <p:pic>
                    <p:nvPicPr>
                      <p:cNvPr id="0" name="图片 16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99" y="2593975"/>
                        <a:ext cx="11110261" cy="1190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313045" y="3497571"/>
          <a:ext cx="8683420" cy="1096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5" name="Document" r:id="rId3" imgW="3710940" imgH="471170" progId="Word.Document.8">
                  <p:embed/>
                </p:oleObj>
              </mc:Choice>
              <mc:Fallback>
                <p:oleObj name="Document" r:id="rId3" imgW="3710940" imgH="471170" progId="Word.Document.8">
                  <p:embed/>
                  <p:pic>
                    <p:nvPicPr>
                      <p:cNvPr id="0" name="图片 165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045" y="3497571"/>
                        <a:ext cx="8683420" cy="1096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851579" y="4262803"/>
          <a:ext cx="8464645" cy="116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6" name="Document" r:id="rId5" imgW="3710940" imgH="510540" progId="Word.Document.8">
                  <p:embed/>
                </p:oleObj>
              </mc:Choice>
              <mc:Fallback>
                <p:oleObj name="Document" r:id="rId5" imgW="3710940" imgH="510540" progId="Word.Document.8">
                  <p:embed/>
                  <p:pic>
                    <p:nvPicPr>
                      <p:cNvPr id="0" name="图片 165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579" y="4262803"/>
                        <a:ext cx="8464645" cy="1162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98378" y="5409832"/>
          <a:ext cx="3182140" cy="624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7" name="Document" r:id="rId7" imgW="1238885" imgH="244475" progId="Word.Document.8">
                  <p:embed/>
                </p:oleObj>
              </mc:Choice>
              <mc:Fallback>
                <p:oleObj name="Document" r:id="rId7" imgW="1238885" imgH="244475" progId="Word.Document.8">
                  <p:embed/>
                  <p:pic>
                    <p:nvPicPr>
                      <p:cNvPr id="0" name="图片 16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78" y="5409832"/>
                        <a:ext cx="3182140" cy="624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3221893" y="5330030"/>
          <a:ext cx="820420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8" name="Document" r:id="rId9" imgW="3710940" imgH="400685" progId="Word.Document.8">
                  <p:embed/>
                </p:oleObj>
              </mc:Choice>
              <mc:Fallback>
                <p:oleObj name="Document" r:id="rId9" imgW="3710940" imgH="400685" progId="Word.Document.8">
                  <p:embed/>
                  <p:pic>
                    <p:nvPicPr>
                      <p:cNvPr id="0" name="图片 165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893" y="5330030"/>
                        <a:ext cx="8204200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0167300" y="5325879"/>
          <a:ext cx="15192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9" name="Document" r:id="rId11" imgW="690245" imgH="334010" progId="Word.Document.8">
                  <p:embed/>
                </p:oleObj>
              </mc:Choice>
              <mc:Fallback>
                <p:oleObj name="Document" r:id="rId11" imgW="690245" imgH="334010" progId="Word.Document.8">
                  <p:embed/>
                  <p:pic>
                    <p:nvPicPr>
                      <p:cNvPr id="0" name="图片 165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7300" y="5325879"/>
                        <a:ext cx="151923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671708" y="853600"/>
          <a:ext cx="11057890" cy="170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Document" r:id="rId13" imgW="4775835" imgH="739140" progId="Word.Document.8">
                  <p:embed/>
                </p:oleObj>
              </mc:Choice>
              <mc:Fallback>
                <p:oleObj name="Document" r:id="rId13" imgW="4775835" imgH="739140" progId="Word.Document.8">
                  <p:embed/>
                  <p:pic>
                    <p:nvPicPr>
                      <p:cNvPr id="0" name="图片 165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708" y="853600"/>
                        <a:ext cx="11057890" cy="1704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793602" y="619634"/>
          <a:ext cx="10604500" cy="395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" name="Document" r:id="rId1" imgW="4874895" imgH="1827530" progId="Word.Document.8">
                  <p:embed/>
                </p:oleObj>
              </mc:Choice>
              <mc:Fallback>
                <p:oleObj name="Document" r:id="rId1" imgW="4874895" imgH="1827530" progId="Word.Document.8">
                  <p:embed/>
                  <p:pic>
                    <p:nvPicPr>
                      <p:cNvPr id="0" name="图片 134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602" y="619634"/>
                        <a:ext cx="10604500" cy="3950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10"/>
          <p:cNvSpPr/>
          <p:nvPr/>
        </p:nvSpPr>
        <p:spPr>
          <a:xfrm>
            <a:off x="1677670" y="4098290"/>
            <a:ext cx="6489700" cy="545465"/>
          </a:xfrm>
          <a:prstGeom prst="rect">
            <a:avLst/>
          </a:prstGeom>
          <a:noFill/>
          <a:ln w="9525">
            <a:noFill/>
          </a:ln>
        </p:spPr>
        <p:txBody>
          <a:bodyPr lIns="65974" tIns="32987" rIns="65974" bIns="32987" anchor="t" anchorCtr="0">
            <a:spAutoFit/>
          </a:bodyPr>
          <a:p>
            <a:pPr marL="370205" indent="-370205">
              <a:lnSpc>
                <a:spcPct val="125000"/>
              </a:lnSpc>
            </a:pP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(1) </a:t>
            </a: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由题意知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: </a:t>
            </a: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当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charset="-122"/>
              </a:rPr>
              <a:t>0.0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&lt;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charset="-122"/>
              </a:rPr>
              <a:t>120.4</a:t>
            </a: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时，</a:t>
            </a:r>
            <a:endParaRPr lang="en-US" altLang="zh-CN" sz="2500" b="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2" name="Text Box 13"/>
          <p:cNvSpPr txBox="1"/>
          <p:nvPr/>
        </p:nvSpPr>
        <p:spPr>
          <a:xfrm>
            <a:off x="793433" y="4153853"/>
            <a:ext cx="1238250" cy="433705"/>
          </a:xfrm>
          <a:prstGeom prst="rect">
            <a:avLst/>
          </a:prstGeom>
          <a:noFill/>
          <a:ln w="9525">
            <a:noFill/>
          </a:ln>
        </p:spPr>
        <p:txBody>
          <a:bodyPr lIns="65974" tIns="32987" rIns="65974" bIns="32987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解：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54175" y="4935855"/>
            <a:ext cx="6535738" cy="547688"/>
          </a:xfrm>
          <a:prstGeom prst="rect">
            <a:avLst/>
          </a:prstGeom>
          <a:noFill/>
          <a:ln w="9525">
            <a:noFill/>
          </a:ln>
        </p:spPr>
        <p:txBody>
          <a:bodyPr lIns="65974" tIns="32987" rIns="65974" bIns="32987" anchor="t" anchorCtr="0">
            <a:spAutoFit/>
          </a:bodyPr>
          <a:p>
            <a:pPr>
              <a:lnSpc>
                <a:spcPct val="125000"/>
              </a:lnSpc>
            </a:pP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当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charset="-122"/>
              </a:rPr>
              <a:t>0.0</a:t>
            </a: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时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, 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F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(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)=0, </a:t>
            </a: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当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charset="-122"/>
              </a:rPr>
              <a:t>120.4</a:t>
            </a:r>
            <a:r>
              <a:rPr lang="zh-CN" altLang="en-US" sz="2500" b="0" dirty="0">
                <a:latin typeface="Times New Roman" panose="02020603050405020304" pitchFamily="18" charset="0"/>
                <a:ea typeface="微软雅黑" panose="020B0503020204020204" charset="-122"/>
              </a:rPr>
              <a:t>时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, 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F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(</a:t>
            </a:r>
            <a:r>
              <a:rPr lang="en-US" altLang="zh-CN" sz="2500" b="0" i="1" dirty="0"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)=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charset="-122"/>
              </a:rPr>
              <a:t>1</a:t>
            </a:r>
            <a:r>
              <a:rPr lang="en-US" altLang="zh-CN" sz="2500" b="0" dirty="0">
                <a:latin typeface="Times New Roman" panose="02020603050405020304" pitchFamily="18" charset="0"/>
                <a:ea typeface="微软雅黑" panose="020B0503020204020204" charset="-122"/>
              </a:rPr>
              <a:t>.</a:t>
            </a:r>
            <a:endParaRPr lang="en-US" altLang="zh-CN" sz="2500" b="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31" name="Object 22"/>
          <p:cNvGraphicFramePr>
            <a:graphicFrameLocks noChangeAspect="1"/>
          </p:cNvGraphicFramePr>
          <p:nvPr/>
        </p:nvGraphicFramePr>
        <p:xfrm>
          <a:off x="6021070" y="4098290"/>
          <a:ext cx="25685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1524000" imgH="393700" progId="Equation.DSMT4">
                  <p:embed/>
                </p:oleObj>
              </mc:Choice>
              <mc:Fallback>
                <p:oleObj name="" r:id="rId3" imgW="1524000" imgH="3937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1070" y="4098290"/>
                        <a:ext cx="2568575" cy="663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427482" y="592565"/>
          <a:ext cx="34798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3" name="Document" r:id="rId1" imgW="2057400" imgH="622300" progId="Word.Document.8">
                  <p:embed/>
                </p:oleObj>
              </mc:Choice>
              <mc:Fallback>
                <p:oleObj name="Document" r:id="rId1" imgW="2057400" imgH="622300" progId="Word.Document.8">
                  <p:embed/>
                  <p:pic>
                    <p:nvPicPr>
                      <p:cNvPr id="0" name="图片 176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482" y="592565"/>
                        <a:ext cx="34798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96192" y="917454"/>
          <a:ext cx="8259763" cy="390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4" name="Document" r:id="rId3" imgW="3568700" imgH="1687830" progId="Word.Document.8">
                  <p:embed/>
                </p:oleObj>
              </mc:Choice>
              <mc:Fallback>
                <p:oleObj name="Document" r:id="rId3" imgW="3568700" imgH="1687830" progId="Word.Document.8">
                  <p:embed/>
                  <p:pic>
                    <p:nvPicPr>
                      <p:cNvPr id="0" name="图片 176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192" y="917454"/>
                        <a:ext cx="8259763" cy="390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477895" y="4077778"/>
          <a:ext cx="3131334" cy="79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5" name="Document" r:id="rId5" imgW="1271905" imgH="333375" progId="Word.Document.8">
                  <p:embed/>
                </p:oleObj>
              </mc:Choice>
              <mc:Fallback>
                <p:oleObj name="Document" r:id="rId5" imgW="1271905" imgH="333375" progId="Word.Document.8">
                  <p:embed/>
                  <p:pic>
                    <p:nvPicPr>
                      <p:cNvPr id="0" name="图片 176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895" y="4077778"/>
                        <a:ext cx="3131334" cy="79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565382" y="4656192"/>
          <a:ext cx="6307243" cy="144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6" name="Document" r:id="rId7" imgW="2788920" imgH="645160" progId="Word.Document.8">
                  <p:embed/>
                </p:oleObj>
              </mc:Choice>
              <mc:Fallback>
                <p:oleObj name="Document" r:id="rId7" imgW="2788920" imgH="645160" progId="Word.Document.8">
                  <p:embed/>
                  <p:pic>
                    <p:nvPicPr>
                      <p:cNvPr id="0" name="图片 176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382" y="4656192"/>
                        <a:ext cx="6307243" cy="1449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6"/>
          <p:cNvGrpSpPr>
            <a:grpSpLocks noChangeAspect="1"/>
          </p:cNvGrpSpPr>
          <p:nvPr/>
        </p:nvGrpSpPr>
        <p:grpSpPr bwMode="auto">
          <a:xfrm>
            <a:off x="8426403" y="917454"/>
            <a:ext cx="3368723" cy="2496459"/>
            <a:chOff x="2264" y="426"/>
            <a:chExt cx="3036" cy="2251"/>
          </a:xfrm>
        </p:grpSpPr>
        <p:sp>
          <p:nvSpPr>
            <p:cNvPr id="6" name="AutoShape 67"/>
            <p:cNvSpPr>
              <a:spLocks noChangeAspect="1" noChangeArrowheads="1"/>
            </p:cNvSpPr>
            <p:nvPr/>
          </p:nvSpPr>
          <p:spPr bwMode="auto">
            <a:xfrm>
              <a:off x="2264" y="477"/>
              <a:ext cx="3036" cy="22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69"/>
            <p:cNvSpPr>
              <a:spLocks noChangeShapeType="1"/>
            </p:cNvSpPr>
            <p:nvPr/>
          </p:nvSpPr>
          <p:spPr bwMode="auto">
            <a:xfrm>
              <a:off x="3893" y="1086"/>
              <a:ext cx="1" cy="9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70"/>
            <p:cNvSpPr>
              <a:spLocks noChangeShapeType="1"/>
            </p:cNvSpPr>
            <p:nvPr/>
          </p:nvSpPr>
          <p:spPr bwMode="auto">
            <a:xfrm>
              <a:off x="3501" y="1592"/>
              <a:ext cx="1" cy="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4997" y="2094"/>
            <a:ext cx="23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7" name="Equation" r:id="rId9" imgW="2743200" imgH="3048000" progId="Equation.DSMT4">
                    <p:embed/>
                  </p:oleObj>
                </mc:Choice>
                <mc:Fallback>
                  <p:oleObj name="Equation" r:id="rId9" imgW="2743200" imgH="3048000" progId="Equation.DSMT4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7" y="2094"/>
                          <a:ext cx="23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72"/>
            <p:cNvGrpSpPr/>
            <p:nvPr/>
          </p:nvGrpSpPr>
          <p:grpSpPr bwMode="auto">
            <a:xfrm>
              <a:off x="2582" y="426"/>
              <a:ext cx="2645" cy="1892"/>
              <a:chOff x="2582" y="426"/>
              <a:chExt cx="2645" cy="1892"/>
            </a:xfrm>
          </p:grpSpPr>
          <p:sp>
            <p:nvSpPr>
              <p:cNvPr id="25" name="Freeform 73"/>
              <p:cNvSpPr/>
              <p:nvPr/>
            </p:nvSpPr>
            <p:spPr bwMode="auto">
              <a:xfrm flipH="1">
                <a:off x="3893" y="1086"/>
                <a:ext cx="1142" cy="830"/>
              </a:xfrm>
              <a:custGeom>
                <a:avLst/>
                <a:gdLst>
                  <a:gd name="T0" fmla="*/ 0 w 2160"/>
                  <a:gd name="T1" fmla="*/ 1092 h 1092"/>
                  <a:gd name="T2" fmla="*/ 1260 w 2160"/>
                  <a:gd name="T3" fmla="*/ 780 h 1092"/>
                  <a:gd name="T4" fmla="*/ 1800 w 2160"/>
                  <a:gd name="T5" fmla="*/ 156 h 1092"/>
                  <a:gd name="T6" fmla="*/ 2160 w 2160"/>
                  <a:gd name="T7" fmla="*/ 0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" h="1092">
                    <a:moveTo>
                      <a:pt x="0" y="1092"/>
                    </a:moveTo>
                    <a:cubicBezTo>
                      <a:pt x="480" y="1014"/>
                      <a:pt x="960" y="936"/>
                      <a:pt x="1260" y="780"/>
                    </a:cubicBezTo>
                    <a:cubicBezTo>
                      <a:pt x="1560" y="624"/>
                      <a:pt x="1650" y="286"/>
                      <a:pt x="1800" y="156"/>
                    </a:cubicBezTo>
                    <a:cubicBezTo>
                      <a:pt x="1950" y="26"/>
                      <a:pt x="2055" y="13"/>
                      <a:pt x="2160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74"/>
              <p:cNvSpPr/>
              <p:nvPr/>
            </p:nvSpPr>
            <p:spPr bwMode="auto">
              <a:xfrm>
                <a:off x="2712" y="1086"/>
                <a:ext cx="1181" cy="829"/>
              </a:xfrm>
              <a:custGeom>
                <a:avLst/>
                <a:gdLst>
                  <a:gd name="T0" fmla="*/ 0 w 2160"/>
                  <a:gd name="T1" fmla="*/ 1092 h 1092"/>
                  <a:gd name="T2" fmla="*/ 1260 w 2160"/>
                  <a:gd name="T3" fmla="*/ 780 h 1092"/>
                  <a:gd name="T4" fmla="*/ 1800 w 2160"/>
                  <a:gd name="T5" fmla="*/ 156 h 1092"/>
                  <a:gd name="T6" fmla="*/ 2160 w 2160"/>
                  <a:gd name="T7" fmla="*/ 0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" h="1092">
                    <a:moveTo>
                      <a:pt x="0" y="1092"/>
                    </a:moveTo>
                    <a:cubicBezTo>
                      <a:pt x="480" y="1014"/>
                      <a:pt x="960" y="936"/>
                      <a:pt x="1260" y="780"/>
                    </a:cubicBezTo>
                    <a:cubicBezTo>
                      <a:pt x="1560" y="624"/>
                      <a:pt x="1650" y="286"/>
                      <a:pt x="1800" y="156"/>
                    </a:cubicBezTo>
                    <a:cubicBezTo>
                      <a:pt x="1950" y="26"/>
                      <a:pt x="2055" y="13"/>
                      <a:pt x="2160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75"/>
              <p:cNvSpPr>
                <a:spLocks noChangeShapeType="1"/>
              </p:cNvSpPr>
              <p:nvPr/>
            </p:nvSpPr>
            <p:spPr bwMode="auto">
              <a:xfrm>
                <a:off x="2582" y="2031"/>
                <a:ext cx="2645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76"/>
              <p:cNvSpPr>
                <a:spLocks noChangeShapeType="1"/>
              </p:cNvSpPr>
              <p:nvPr/>
            </p:nvSpPr>
            <p:spPr bwMode="auto">
              <a:xfrm flipV="1">
                <a:off x="2996" y="426"/>
                <a:ext cx="1" cy="18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" name="Line 77"/>
            <p:cNvSpPr>
              <a:spLocks noChangeShapeType="1"/>
            </p:cNvSpPr>
            <p:nvPr/>
          </p:nvSpPr>
          <p:spPr bwMode="auto">
            <a:xfrm>
              <a:off x="4284" y="1592"/>
              <a:ext cx="1" cy="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Line 78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Line 79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Line 80"/>
            <p:cNvSpPr>
              <a:spLocks noChangeShapeType="1"/>
            </p:cNvSpPr>
            <p:nvPr/>
          </p:nvSpPr>
          <p:spPr bwMode="auto">
            <a:xfrm flipH="1">
              <a:off x="2996" y="1086"/>
              <a:ext cx="89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3180" y="2080"/>
            <a:ext cx="474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8" name="Equation" r:id="rId11" imgW="317500" imgH="139700" progId="Equation.DSMT4">
                    <p:embed/>
                  </p:oleObj>
                </mc:Choice>
                <mc:Fallback>
                  <p:oleObj name="Equation" r:id="rId11" imgW="317500" imgH="13970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2080"/>
                          <a:ext cx="474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4105" y="2058"/>
            <a:ext cx="555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9" name="Equation" r:id="rId13" imgW="393065" imgH="177800" progId="Equation.DSMT4">
                    <p:embed/>
                  </p:oleObj>
                </mc:Choice>
                <mc:Fallback>
                  <p:oleObj name="Equation" r:id="rId13" imgW="393065" imgH="177800" progId="Equation.DSMT4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2058"/>
                          <a:ext cx="555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3972" y="676"/>
            <a:ext cx="92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0" name="Equation" r:id="rId15" imgW="584200" imgH="203200" progId="Equation.DSMT4">
                    <p:embed/>
                  </p:oleObj>
                </mc:Choice>
                <mc:Fallback>
                  <p:oleObj name="Equation" r:id="rId15" imgW="584200" imgH="203200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2" y="676"/>
                          <a:ext cx="924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2329" y="819"/>
            <a:ext cx="602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1" name="Equation" r:id="rId17" imgW="457200" imgH="419100" progId="Equation.DSMT4">
                    <p:embed/>
                  </p:oleObj>
                </mc:Choice>
                <mc:Fallback>
                  <p:oleObj name="Equation" r:id="rId17" imgW="457200" imgH="419100" progId="Equation.DSMT4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9" y="819"/>
                          <a:ext cx="602" cy="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2671" y="2032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2" name="Equation" r:id="rId19" imgW="152400" imgH="177800" progId="Equation.DSMT4">
                    <p:embed/>
                  </p:oleObj>
                </mc:Choice>
                <mc:Fallback>
                  <p:oleObj name="Equation" r:id="rId19" imgW="152400" imgH="177800" progId="Equation.DSMT4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" y="2032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2694" y="449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3" name="Equation" r:id="rId21" imgW="139700" imgH="165100" progId="Equation.DSMT4">
                    <p:embed/>
                  </p:oleObj>
                </mc:Choice>
                <mc:Fallback>
                  <p:oleObj name="Equation" r:id="rId21" imgW="139700" imgH="165100" progId="Equation.DSMT4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4" y="449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3782" y="2094"/>
            <a:ext cx="22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4" name="Equation" r:id="rId23" imgW="127000" imgH="139700" progId="Equation.DSMT4">
                    <p:embed/>
                  </p:oleObj>
                </mc:Choice>
                <mc:Fallback>
                  <p:oleObj name="Equation" r:id="rId23" imgW="127000" imgH="139700" progId="Equation.DSMT4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2" y="2094"/>
                          <a:ext cx="22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90"/>
          <p:cNvGrpSpPr>
            <a:grpSpLocks noChangeAspect="1"/>
          </p:cNvGrpSpPr>
          <p:nvPr/>
        </p:nvGrpSpPr>
        <p:grpSpPr bwMode="auto">
          <a:xfrm>
            <a:off x="8272976" y="3737126"/>
            <a:ext cx="3610029" cy="2004190"/>
            <a:chOff x="1981" y="646"/>
            <a:chExt cx="3453" cy="1919"/>
          </a:xfrm>
        </p:grpSpPr>
        <p:sp>
          <p:nvSpPr>
            <p:cNvPr id="30" name="AutoShape 91"/>
            <p:cNvSpPr>
              <a:spLocks noChangeAspect="1" noChangeArrowheads="1"/>
            </p:cNvSpPr>
            <p:nvPr/>
          </p:nvSpPr>
          <p:spPr bwMode="auto">
            <a:xfrm>
              <a:off x="1981" y="646"/>
              <a:ext cx="3453" cy="1919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5017" y="2138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5" name="Equation" r:id="rId25" imgW="127000" imgH="139700" progId="Equation.DSMT4">
                    <p:embed/>
                  </p:oleObj>
                </mc:Choice>
                <mc:Fallback>
                  <p:oleObj name="Equation" r:id="rId25" imgW="127000" imgH="139700" progId="Equation.DSMT4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7" y="2138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Line 93"/>
            <p:cNvSpPr>
              <a:spLocks noChangeShapeType="1"/>
            </p:cNvSpPr>
            <p:nvPr/>
          </p:nvSpPr>
          <p:spPr bwMode="auto">
            <a:xfrm>
              <a:off x="2372" y="2120"/>
              <a:ext cx="286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Line 94"/>
            <p:cNvSpPr>
              <a:spLocks noChangeShapeType="1"/>
            </p:cNvSpPr>
            <p:nvPr/>
          </p:nvSpPr>
          <p:spPr bwMode="auto">
            <a:xfrm flipV="1">
              <a:off x="2901" y="778"/>
              <a:ext cx="1" cy="16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95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96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3606" y="834"/>
            <a:ext cx="101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6" name="Equation" r:id="rId27" imgW="584200" imgH="203200" progId="Equation.DSMT4">
                    <p:embed/>
                  </p:oleObj>
                </mc:Choice>
                <mc:Fallback>
                  <p:oleObj name="Equation" r:id="rId27" imgW="584200" imgH="203200" progId="Equation.DSMT4">
                    <p:embed/>
                    <p:pic>
                      <p:nvPicPr>
                        <p:cNvPr id="0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834"/>
                          <a:ext cx="101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Line 98"/>
            <p:cNvSpPr>
              <a:spLocks noChangeShapeType="1"/>
            </p:cNvSpPr>
            <p:nvPr/>
          </p:nvSpPr>
          <p:spPr bwMode="auto">
            <a:xfrm>
              <a:off x="2901" y="1218"/>
              <a:ext cx="2249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9"/>
            <p:cNvSpPr/>
            <p:nvPr/>
          </p:nvSpPr>
          <p:spPr bwMode="auto">
            <a:xfrm>
              <a:off x="2786" y="1262"/>
              <a:ext cx="851" cy="264"/>
            </a:xfrm>
            <a:custGeom>
              <a:avLst/>
              <a:gdLst>
                <a:gd name="T0" fmla="*/ 851 w 851"/>
                <a:gd name="T1" fmla="*/ 0 h 264"/>
                <a:gd name="T2" fmla="*/ 391 w 851"/>
                <a:gd name="T3" fmla="*/ 66 h 264"/>
                <a:gd name="T4" fmla="*/ 0 w 851"/>
                <a:gd name="T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1" h="264">
                  <a:moveTo>
                    <a:pt x="851" y="0"/>
                  </a:moveTo>
                  <a:cubicBezTo>
                    <a:pt x="692" y="11"/>
                    <a:pt x="533" y="22"/>
                    <a:pt x="391" y="66"/>
                  </a:cubicBezTo>
                  <a:cubicBezTo>
                    <a:pt x="249" y="110"/>
                    <a:pt x="65" y="231"/>
                    <a:pt x="0" y="264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0"/>
            <p:cNvSpPr/>
            <p:nvPr/>
          </p:nvSpPr>
          <p:spPr bwMode="auto">
            <a:xfrm>
              <a:off x="2096" y="1262"/>
              <a:ext cx="1564" cy="770"/>
            </a:xfrm>
            <a:custGeom>
              <a:avLst/>
              <a:gdLst>
                <a:gd name="T0" fmla="*/ 0 w 1564"/>
                <a:gd name="T1" fmla="*/ 770 h 770"/>
                <a:gd name="T2" fmla="*/ 506 w 1564"/>
                <a:gd name="T3" fmla="*/ 594 h 770"/>
                <a:gd name="T4" fmla="*/ 713 w 1564"/>
                <a:gd name="T5" fmla="*/ 286 h 770"/>
                <a:gd name="T6" fmla="*/ 1058 w 1564"/>
                <a:gd name="T7" fmla="*/ 44 h 770"/>
                <a:gd name="T8" fmla="*/ 1564 w 1564"/>
                <a:gd name="T9" fmla="*/ 22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4" h="770">
                  <a:moveTo>
                    <a:pt x="0" y="770"/>
                  </a:moveTo>
                  <a:cubicBezTo>
                    <a:pt x="193" y="722"/>
                    <a:pt x="387" y="675"/>
                    <a:pt x="506" y="594"/>
                  </a:cubicBezTo>
                  <a:cubicBezTo>
                    <a:pt x="625" y="513"/>
                    <a:pt x="621" y="378"/>
                    <a:pt x="713" y="286"/>
                  </a:cubicBezTo>
                  <a:cubicBezTo>
                    <a:pt x="805" y="194"/>
                    <a:pt x="916" y="88"/>
                    <a:pt x="1058" y="44"/>
                  </a:cubicBezTo>
                  <a:cubicBezTo>
                    <a:pt x="1200" y="0"/>
                    <a:pt x="1480" y="26"/>
                    <a:pt x="1564" y="22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101"/>
            <p:cNvSpPr>
              <a:spLocks noChangeShapeType="1"/>
            </p:cNvSpPr>
            <p:nvPr/>
          </p:nvSpPr>
          <p:spPr bwMode="auto">
            <a:xfrm>
              <a:off x="2096" y="1240"/>
              <a:ext cx="0" cy="902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2"/>
            <p:cNvSpPr/>
            <p:nvPr/>
          </p:nvSpPr>
          <p:spPr bwMode="auto">
            <a:xfrm>
              <a:off x="1981" y="800"/>
              <a:ext cx="1817" cy="770"/>
            </a:xfrm>
            <a:custGeom>
              <a:avLst/>
              <a:gdLst>
                <a:gd name="T0" fmla="*/ 1817 w 1817"/>
                <a:gd name="T1" fmla="*/ 0 h 770"/>
                <a:gd name="T2" fmla="*/ 1104 w 1817"/>
                <a:gd name="T3" fmla="*/ 176 h 770"/>
                <a:gd name="T4" fmla="*/ 920 w 1817"/>
                <a:gd name="T5" fmla="*/ 418 h 770"/>
                <a:gd name="T6" fmla="*/ 736 w 1817"/>
                <a:gd name="T7" fmla="*/ 616 h 770"/>
                <a:gd name="T8" fmla="*/ 0 w 1817"/>
                <a:gd name="T9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7" h="770">
                  <a:moveTo>
                    <a:pt x="1817" y="0"/>
                  </a:moveTo>
                  <a:cubicBezTo>
                    <a:pt x="1535" y="53"/>
                    <a:pt x="1254" y="106"/>
                    <a:pt x="1104" y="176"/>
                  </a:cubicBezTo>
                  <a:cubicBezTo>
                    <a:pt x="954" y="246"/>
                    <a:pt x="981" y="345"/>
                    <a:pt x="920" y="418"/>
                  </a:cubicBezTo>
                  <a:cubicBezTo>
                    <a:pt x="859" y="491"/>
                    <a:pt x="889" y="557"/>
                    <a:pt x="736" y="616"/>
                  </a:cubicBezTo>
                  <a:cubicBezTo>
                    <a:pt x="583" y="675"/>
                    <a:pt x="123" y="744"/>
                    <a:pt x="0" y="770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Arc 103"/>
            <p:cNvSpPr/>
            <p:nvPr/>
          </p:nvSpPr>
          <p:spPr bwMode="auto">
            <a:xfrm flipV="1">
              <a:off x="2487" y="1834"/>
              <a:ext cx="896" cy="3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Line 104"/>
            <p:cNvSpPr>
              <a:spLocks noChangeShapeType="1"/>
            </p:cNvSpPr>
            <p:nvPr/>
          </p:nvSpPr>
          <p:spPr bwMode="auto">
            <a:xfrm>
              <a:off x="2901" y="1680"/>
              <a:ext cx="99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Line 105"/>
            <p:cNvSpPr>
              <a:spLocks noChangeShapeType="1"/>
            </p:cNvSpPr>
            <p:nvPr/>
          </p:nvSpPr>
          <p:spPr bwMode="auto">
            <a:xfrm>
              <a:off x="3903" y="2076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3749" y="2103"/>
            <a:ext cx="31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7" name="Equation" r:id="rId29" imgW="127000" imgH="139700" progId="Equation.DSMT4">
                    <p:embed/>
                  </p:oleObj>
                </mc:Choice>
                <mc:Fallback>
                  <p:oleObj name="Equation" r:id="rId29" imgW="127000" imgH="139700" progId="Equation.DSMT4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9" y="2103"/>
                          <a:ext cx="31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>
              <a:graphicFrameLocks noChangeAspect="1"/>
            </p:cNvGraphicFramePr>
            <p:nvPr/>
          </p:nvGraphicFramePr>
          <p:xfrm>
            <a:off x="2475" y="1416"/>
            <a:ext cx="449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8" name="Equation" r:id="rId31" imgW="152400" imgH="393700" progId="Equation.DSMT4">
                    <p:embed/>
                  </p:oleObj>
                </mc:Choice>
                <mc:Fallback>
                  <p:oleObj name="Equation" r:id="rId31" imgW="152400" imgH="393700" progId="Equation.DSMT4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5" y="1416"/>
                          <a:ext cx="449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/>
            <p:cNvGraphicFramePr>
              <a:graphicFrameLocks noChangeAspect="1"/>
            </p:cNvGraphicFramePr>
            <p:nvPr/>
          </p:nvGraphicFramePr>
          <p:xfrm>
            <a:off x="2602" y="1042"/>
            <a:ext cx="219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9" name="Equation" r:id="rId33" imgW="88900" imgH="139700" progId="Equation.DSMT4">
                    <p:embed/>
                  </p:oleObj>
                </mc:Choice>
                <mc:Fallback>
                  <p:oleObj name="Equation" r:id="rId33" imgW="88900" imgH="139700" progId="Equation.DSMT4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2" y="1042"/>
                          <a:ext cx="219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/>
            <p:cNvGraphicFramePr>
              <a:graphicFrameLocks noChangeAspect="1"/>
            </p:cNvGraphicFramePr>
            <p:nvPr/>
          </p:nvGraphicFramePr>
          <p:xfrm>
            <a:off x="2579" y="2120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0" name="Equation" r:id="rId35" imgW="152400" imgH="177800" progId="Equation.DSMT4">
                    <p:embed/>
                  </p:oleObj>
                </mc:Choice>
                <mc:Fallback>
                  <p:oleObj name="Equation" r:id="rId35" imgW="152400" imgH="177800" progId="Equation.DSMT4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9" y="2120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/>
            <p:cNvGraphicFramePr>
              <a:graphicFrameLocks noChangeAspect="1"/>
            </p:cNvGraphicFramePr>
            <p:nvPr/>
          </p:nvGraphicFramePr>
          <p:xfrm>
            <a:off x="2602" y="670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1" name="Equation" r:id="rId37" imgW="139700" imgH="165100" progId="Equation.DSMT4">
                    <p:embed/>
                  </p:oleObj>
                </mc:Choice>
                <mc:Fallback>
                  <p:oleObj name="Equation" r:id="rId37" imgW="139700" imgH="165100" progId="Equation.DSMT4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2" y="670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Freeform 111"/>
            <p:cNvSpPr/>
            <p:nvPr/>
          </p:nvSpPr>
          <p:spPr bwMode="auto">
            <a:xfrm>
              <a:off x="2680" y="1682"/>
              <a:ext cx="1213" cy="394"/>
            </a:xfrm>
            <a:custGeom>
              <a:avLst/>
              <a:gdLst>
                <a:gd name="T0" fmla="*/ 0 w 1213"/>
                <a:gd name="T1" fmla="*/ 394 h 394"/>
                <a:gd name="T2" fmla="*/ 703 w 1213"/>
                <a:gd name="T3" fmla="*/ 262 h 394"/>
                <a:gd name="T4" fmla="*/ 1213 w 1213"/>
                <a:gd name="T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3" h="394">
                  <a:moveTo>
                    <a:pt x="0" y="394"/>
                  </a:moveTo>
                  <a:cubicBezTo>
                    <a:pt x="250" y="361"/>
                    <a:pt x="501" y="328"/>
                    <a:pt x="703" y="262"/>
                  </a:cubicBezTo>
                  <a:cubicBezTo>
                    <a:pt x="905" y="196"/>
                    <a:pt x="1059" y="98"/>
                    <a:pt x="121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2"/>
            <p:cNvSpPr/>
            <p:nvPr/>
          </p:nvSpPr>
          <p:spPr bwMode="auto">
            <a:xfrm flipH="1" flipV="1">
              <a:off x="3870" y="1292"/>
              <a:ext cx="1213" cy="394"/>
            </a:xfrm>
            <a:custGeom>
              <a:avLst/>
              <a:gdLst>
                <a:gd name="T0" fmla="*/ 0 w 1213"/>
                <a:gd name="T1" fmla="*/ 394 h 394"/>
                <a:gd name="T2" fmla="*/ 703 w 1213"/>
                <a:gd name="T3" fmla="*/ 262 h 394"/>
                <a:gd name="T4" fmla="*/ 1213 w 1213"/>
                <a:gd name="T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3" h="394">
                  <a:moveTo>
                    <a:pt x="0" y="394"/>
                  </a:moveTo>
                  <a:cubicBezTo>
                    <a:pt x="250" y="361"/>
                    <a:pt x="501" y="328"/>
                    <a:pt x="703" y="262"/>
                  </a:cubicBezTo>
                  <a:cubicBezTo>
                    <a:pt x="905" y="196"/>
                    <a:pt x="1059" y="98"/>
                    <a:pt x="121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122"/>
          <p:cNvSpPr>
            <a:spLocks noChangeArrowheads="1"/>
          </p:cNvSpPr>
          <p:nvPr/>
        </p:nvSpPr>
        <p:spPr bwMode="auto">
          <a:xfrm>
            <a:off x="5875814" y="1032669"/>
            <a:ext cx="1452563" cy="627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4" tIns="45712" rIns="91424" bIns="45712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59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31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03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75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532130" indent="-532130"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需要验证</a:t>
            </a:r>
            <a:endParaRPr lang="zh-CN" altLang="en-US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8" name="Object 1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47440" y="1741170"/>
            <a:ext cx="2893695" cy="7861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6" name="Rectangle 122"/>
          <p:cNvSpPr>
            <a:spLocks noChangeArrowheads="1"/>
          </p:cNvSpPr>
          <p:nvPr/>
        </p:nvSpPr>
        <p:spPr bwMode="auto">
          <a:xfrm>
            <a:off x="1894682" y="2616359"/>
            <a:ext cx="1854200" cy="628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4" tIns="45712" rIns="91424" bIns="45712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59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31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03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75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532130" indent="-532130"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>
                <a:latin typeface="Times New Roman" panose="02020603050405020304" pitchFamily="18" charset="0"/>
                <a:ea typeface="黑体" panose="02010609060101010101" pitchFamily="49" charset="-122"/>
              </a:rPr>
              <a:t>事实上，令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Object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3815" y="2559050"/>
            <a:ext cx="2480310" cy="828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8" name="Rectangle 122"/>
          <p:cNvSpPr>
            <a:spLocks noChangeArrowheads="1"/>
          </p:cNvSpPr>
          <p:nvPr/>
        </p:nvSpPr>
        <p:spPr bwMode="auto">
          <a:xfrm>
            <a:off x="1885474" y="3165634"/>
            <a:ext cx="4344988" cy="631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4" tIns="45712" rIns="91424" bIns="45712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59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31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03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75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532130" indent="-532130"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>
                <a:latin typeface="Times New Roman" panose="02020603050405020304" pitchFamily="18" charset="0"/>
                <a:ea typeface="黑体" panose="02010609060101010101" pitchFamily="49" charset="-122"/>
              </a:rPr>
              <a:t>则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Object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1535" y="3332480"/>
            <a:ext cx="4207510" cy="82169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4" name="Object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9040" y="4110355"/>
            <a:ext cx="3703955" cy="777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5" name="Object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9115" y="5046980"/>
            <a:ext cx="2740025" cy="89027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6" name="Object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29140" y="5287645"/>
            <a:ext cx="842645" cy="4095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7" name="对象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35070" y="4959985"/>
            <a:ext cx="3392170" cy="9772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8444" name="Rectangle 122"/>
          <p:cNvSpPr>
            <a:spLocks noChangeArrowheads="1"/>
          </p:cNvSpPr>
          <p:nvPr/>
        </p:nvSpPr>
        <p:spPr bwMode="auto">
          <a:xfrm>
            <a:off x="1894840" y="1024890"/>
            <a:ext cx="3981450" cy="6267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59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31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03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7530" indent="1905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532130" indent="-532130"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它是否是一个密度函数？                    </a:t>
            </a:r>
            <a:endParaRPr lang="zh-CN" altLang="en-US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878743" y="711933"/>
          <a:ext cx="82613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0" name="Document" r:id="rId1" imgW="3568700" imgH="345440" progId="Word.Document.8">
                  <p:embed/>
                </p:oleObj>
              </mc:Choice>
              <mc:Fallback>
                <p:oleObj name="Document" r:id="rId1" imgW="3568700" imgH="345440" progId="Word.Document.8">
                  <p:embed/>
                  <p:pic>
                    <p:nvPicPr>
                      <p:cNvPr id="0" name="图片 186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743" y="711933"/>
                        <a:ext cx="82613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803275" y="5070475"/>
          <a:ext cx="107743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1" name="Document" r:id="rId3" imgW="4403725" imgH="434340" progId="Word.Document.8">
                  <p:embed/>
                </p:oleObj>
              </mc:Choice>
              <mc:Fallback>
                <p:oleObj name="Document" r:id="rId3" imgW="4403725" imgH="434340" progId="Word.Document.8">
                  <p:embed/>
                  <p:pic>
                    <p:nvPicPr>
                      <p:cNvPr id="0" name="图片 186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5070475"/>
                        <a:ext cx="10774363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481138" y="1304925"/>
          <a:ext cx="7807325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2" name="Document" r:id="rId5" imgW="3379470" imgH="700405" progId="Word.Document.8">
                  <p:embed/>
                </p:oleObj>
              </mc:Choice>
              <mc:Fallback>
                <p:oleObj name="Document" r:id="rId5" imgW="3379470" imgH="700405" progId="Word.Document.8">
                  <p:embed/>
                  <p:pic>
                    <p:nvPicPr>
                      <p:cNvPr id="0" name="图片 186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1304925"/>
                        <a:ext cx="7807325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481992" y="2695086"/>
          <a:ext cx="82613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3" name="Document" r:id="rId7" imgW="3568700" imgH="382270" progId="Word.Document.8">
                  <p:embed/>
                </p:oleObj>
              </mc:Choice>
              <mc:Fallback>
                <p:oleObj name="Document" r:id="rId7" imgW="3568700" imgH="382270" progId="Word.Document.8">
                  <p:embed/>
                  <p:pic>
                    <p:nvPicPr>
                      <p:cNvPr id="0" name="图片 186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992" y="2695086"/>
                        <a:ext cx="826135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463675" y="3270250"/>
          <a:ext cx="1009332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4" name="Document" r:id="rId9" imgW="4361180" imgH="816610" progId="Word.Document.8">
                  <p:embed/>
                </p:oleObj>
              </mc:Choice>
              <mc:Fallback>
                <p:oleObj name="Document" r:id="rId9" imgW="4361180" imgH="816610" progId="Word.Document.8">
                  <p:embed/>
                  <p:pic>
                    <p:nvPicPr>
                      <p:cNvPr id="0" name="图片 186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3270250"/>
                        <a:ext cx="10093325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9158410" y="1071690"/>
            <a:ext cx="2808045" cy="2080957"/>
            <a:chOff x="2264" y="426"/>
            <a:chExt cx="3036" cy="2251"/>
          </a:xfrm>
        </p:grpSpPr>
        <p:sp>
          <p:nvSpPr>
            <p:cNvPr id="11" name="AutoShape 67"/>
            <p:cNvSpPr>
              <a:spLocks noChangeAspect="1" noChangeArrowheads="1"/>
            </p:cNvSpPr>
            <p:nvPr/>
          </p:nvSpPr>
          <p:spPr bwMode="auto">
            <a:xfrm>
              <a:off x="2264" y="477"/>
              <a:ext cx="3036" cy="22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Line 69"/>
            <p:cNvSpPr>
              <a:spLocks noChangeShapeType="1"/>
            </p:cNvSpPr>
            <p:nvPr/>
          </p:nvSpPr>
          <p:spPr bwMode="auto">
            <a:xfrm>
              <a:off x="3893" y="1086"/>
              <a:ext cx="1" cy="9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Line 70"/>
            <p:cNvSpPr>
              <a:spLocks noChangeShapeType="1"/>
            </p:cNvSpPr>
            <p:nvPr/>
          </p:nvSpPr>
          <p:spPr bwMode="auto">
            <a:xfrm>
              <a:off x="3501" y="1592"/>
              <a:ext cx="1" cy="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4997" y="2094"/>
            <a:ext cx="23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5" name="Equation" r:id="rId11" imgW="2743200" imgH="3048000" progId="Equation.DSMT4">
                    <p:embed/>
                  </p:oleObj>
                </mc:Choice>
                <mc:Fallback>
                  <p:oleObj name="Equation" r:id="rId11" imgW="2743200" imgH="3048000" progId="Equation.DSMT4">
                    <p:embed/>
                    <p:pic>
                      <p:nvPicPr>
                        <p:cNvPr id="0" name="图片 186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7" y="2094"/>
                          <a:ext cx="23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72"/>
            <p:cNvGrpSpPr/>
            <p:nvPr/>
          </p:nvGrpSpPr>
          <p:grpSpPr bwMode="auto">
            <a:xfrm>
              <a:off x="2582" y="426"/>
              <a:ext cx="2645" cy="1892"/>
              <a:chOff x="2582" y="426"/>
              <a:chExt cx="2645" cy="1892"/>
            </a:xfrm>
          </p:grpSpPr>
          <p:sp>
            <p:nvSpPr>
              <p:cNvPr id="27" name="Freeform 73"/>
              <p:cNvSpPr/>
              <p:nvPr/>
            </p:nvSpPr>
            <p:spPr bwMode="auto">
              <a:xfrm flipH="1">
                <a:off x="3893" y="1086"/>
                <a:ext cx="1142" cy="830"/>
              </a:xfrm>
              <a:custGeom>
                <a:avLst/>
                <a:gdLst>
                  <a:gd name="T0" fmla="*/ 0 w 2160"/>
                  <a:gd name="T1" fmla="*/ 1092 h 1092"/>
                  <a:gd name="T2" fmla="*/ 1260 w 2160"/>
                  <a:gd name="T3" fmla="*/ 780 h 1092"/>
                  <a:gd name="T4" fmla="*/ 1800 w 2160"/>
                  <a:gd name="T5" fmla="*/ 156 h 1092"/>
                  <a:gd name="T6" fmla="*/ 2160 w 2160"/>
                  <a:gd name="T7" fmla="*/ 0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" h="1092">
                    <a:moveTo>
                      <a:pt x="0" y="1092"/>
                    </a:moveTo>
                    <a:cubicBezTo>
                      <a:pt x="480" y="1014"/>
                      <a:pt x="960" y="936"/>
                      <a:pt x="1260" y="780"/>
                    </a:cubicBezTo>
                    <a:cubicBezTo>
                      <a:pt x="1560" y="624"/>
                      <a:pt x="1650" y="286"/>
                      <a:pt x="1800" y="156"/>
                    </a:cubicBezTo>
                    <a:cubicBezTo>
                      <a:pt x="1950" y="26"/>
                      <a:pt x="2055" y="13"/>
                      <a:pt x="2160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74"/>
              <p:cNvSpPr/>
              <p:nvPr/>
            </p:nvSpPr>
            <p:spPr bwMode="auto">
              <a:xfrm>
                <a:off x="2712" y="1086"/>
                <a:ext cx="1181" cy="829"/>
              </a:xfrm>
              <a:custGeom>
                <a:avLst/>
                <a:gdLst>
                  <a:gd name="T0" fmla="*/ 0 w 2160"/>
                  <a:gd name="T1" fmla="*/ 1092 h 1092"/>
                  <a:gd name="T2" fmla="*/ 1260 w 2160"/>
                  <a:gd name="T3" fmla="*/ 780 h 1092"/>
                  <a:gd name="T4" fmla="*/ 1800 w 2160"/>
                  <a:gd name="T5" fmla="*/ 156 h 1092"/>
                  <a:gd name="T6" fmla="*/ 2160 w 2160"/>
                  <a:gd name="T7" fmla="*/ 0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" h="1092">
                    <a:moveTo>
                      <a:pt x="0" y="1092"/>
                    </a:moveTo>
                    <a:cubicBezTo>
                      <a:pt x="480" y="1014"/>
                      <a:pt x="960" y="936"/>
                      <a:pt x="1260" y="780"/>
                    </a:cubicBezTo>
                    <a:cubicBezTo>
                      <a:pt x="1560" y="624"/>
                      <a:pt x="1650" y="286"/>
                      <a:pt x="1800" y="156"/>
                    </a:cubicBezTo>
                    <a:cubicBezTo>
                      <a:pt x="1950" y="26"/>
                      <a:pt x="2055" y="13"/>
                      <a:pt x="2160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auto">
              <a:xfrm>
                <a:off x="2582" y="2031"/>
                <a:ext cx="2645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auto">
              <a:xfrm flipV="1">
                <a:off x="2996" y="426"/>
                <a:ext cx="1" cy="18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Line 77"/>
            <p:cNvSpPr>
              <a:spLocks noChangeShapeType="1"/>
            </p:cNvSpPr>
            <p:nvPr/>
          </p:nvSpPr>
          <p:spPr bwMode="auto">
            <a:xfrm>
              <a:off x="4284" y="1592"/>
              <a:ext cx="1" cy="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Line 78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Line 79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Line 80"/>
            <p:cNvSpPr>
              <a:spLocks noChangeShapeType="1"/>
            </p:cNvSpPr>
            <p:nvPr/>
          </p:nvSpPr>
          <p:spPr bwMode="auto">
            <a:xfrm flipH="1">
              <a:off x="2996" y="1086"/>
              <a:ext cx="89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3180" y="2080"/>
            <a:ext cx="474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6" name="Equation" r:id="rId13" imgW="317500" imgH="139700" progId="Equation.DSMT4">
                    <p:embed/>
                  </p:oleObj>
                </mc:Choice>
                <mc:Fallback>
                  <p:oleObj name="Equation" r:id="rId13" imgW="317500" imgH="139700" progId="Equation.DSMT4">
                    <p:embed/>
                    <p:pic>
                      <p:nvPicPr>
                        <p:cNvPr id="0" name="图片 186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2080"/>
                          <a:ext cx="474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4105" y="2058"/>
            <a:ext cx="555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7" name="Equation" r:id="rId15" imgW="393065" imgH="177800" progId="Equation.DSMT4">
                    <p:embed/>
                  </p:oleObj>
                </mc:Choice>
                <mc:Fallback>
                  <p:oleObj name="Equation" r:id="rId15" imgW="393065" imgH="177800" progId="Equation.DSMT4">
                    <p:embed/>
                    <p:pic>
                      <p:nvPicPr>
                        <p:cNvPr id="0" name="图片 186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2058"/>
                          <a:ext cx="555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3972" y="676"/>
            <a:ext cx="92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8" name="Equation" r:id="rId17" imgW="584200" imgH="203200" progId="Equation.DSMT4">
                    <p:embed/>
                  </p:oleObj>
                </mc:Choice>
                <mc:Fallback>
                  <p:oleObj name="Equation" r:id="rId17" imgW="584200" imgH="203200" progId="Equation.DSMT4">
                    <p:embed/>
                    <p:pic>
                      <p:nvPicPr>
                        <p:cNvPr id="0" name="图片 186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2" y="676"/>
                          <a:ext cx="924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2329" y="819"/>
            <a:ext cx="602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9" name="Equation" r:id="rId19" imgW="457200" imgH="419100" progId="Equation.DSMT4">
                    <p:embed/>
                  </p:oleObj>
                </mc:Choice>
                <mc:Fallback>
                  <p:oleObj name="Equation" r:id="rId19" imgW="457200" imgH="419100" progId="Equation.DSMT4">
                    <p:embed/>
                    <p:pic>
                      <p:nvPicPr>
                        <p:cNvPr id="0" name="图片 186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9" y="819"/>
                          <a:ext cx="602" cy="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2671" y="2032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0" name="Equation" r:id="rId21" imgW="152400" imgH="177800" progId="Equation.DSMT4">
                    <p:embed/>
                  </p:oleObj>
                </mc:Choice>
                <mc:Fallback>
                  <p:oleObj name="Equation" r:id="rId21" imgW="152400" imgH="177800" progId="Equation.DSMT4">
                    <p:embed/>
                    <p:pic>
                      <p:nvPicPr>
                        <p:cNvPr id="0" name="图片 186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" y="2032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2694" y="449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1" name="Equation" r:id="rId23" imgW="139700" imgH="165100" progId="Equation.DSMT4">
                    <p:embed/>
                  </p:oleObj>
                </mc:Choice>
                <mc:Fallback>
                  <p:oleObj name="Equation" r:id="rId23" imgW="139700" imgH="165100" progId="Equation.DSMT4">
                    <p:embed/>
                    <p:pic>
                      <p:nvPicPr>
                        <p:cNvPr id="0" name="图片 186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4" y="449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3782" y="2094"/>
            <a:ext cx="22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22" name="Equation" r:id="rId25" imgW="127000" imgH="139700" progId="Equation.DSMT4">
                    <p:embed/>
                  </p:oleObj>
                </mc:Choice>
                <mc:Fallback>
                  <p:oleObj name="Equation" r:id="rId25" imgW="127000" imgH="139700" progId="Equation.DSMT4">
                    <p:embed/>
                    <p:pic>
                      <p:nvPicPr>
                        <p:cNvPr id="0" name="图片 186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2" y="2094"/>
                          <a:ext cx="22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对象 7"/>
          <p:cNvGraphicFramePr/>
          <p:nvPr/>
        </p:nvGraphicFramePr>
        <p:xfrm>
          <a:off x="6032500" y="3422650"/>
          <a:ext cx="12700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7" imgW="0" imgH="0" progId="PowerPoint.Template.12">
                  <p:embed/>
                </p:oleObj>
              </mc:Choice>
              <mc:Fallback>
                <p:oleObj name="" r:id="rId27" imgW="0" imgH="0" progId="PowerPoint.Template.12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6032500" y="3422650"/>
                        <a:ext cx="12700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/>
          <p:nvPr/>
        </p:nvGraphicFramePr>
        <p:xfrm>
          <a:off x="6032500" y="3422650"/>
          <a:ext cx="12700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28" imgW="0" imgH="0" progId="PowerPoint.Template.12">
                  <p:embed/>
                </p:oleObj>
              </mc:Choice>
              <mc:Fallback>
                <p:oleObj name="" r:id="rId28" imgW="0" imgH="0" progId="PowerPoint.Template.12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6032500" y="3422650"/>
                        <a:ext cx="12700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25"/>
          <p:cNvGrpSpPr/>
          <p:nvPr/>
        </p:nvGrpSpPr>
        <p:grpSpPr>
          <a:xfrm>
            <a:off x="3073400" y="4762500"/>
            <a:ext cx="5994400" cy="1449917"/>
            <a:chOff x="1597" y="3237"/>
            <a:chExt cx="2832" cy="914"/>
          </a:xfrm>
        </p:grpSpPr>
        <p:grpSp>
          <p:nvGrpSpPr>
            <p:cNvPr id="23554" name="Group 100"/>
            <p:cNvGrpSpPr/>
            <p:nvPr/>
          </p:nvGrpSpPr>
          <p:grpSpPr>
            <a:xfrm>
              <a:off x="1597" y="3237"/>
              <a:ext cx="2832" cy="706"/>
              <a:chOff x="1597" y="3237"/>
              <a:chExt cx="2832" cy="706"/>
            </a:xfrm>
          </p:grpSpPr>
          <p:sp>
            <p:nvSpPr>
              <p:cNvPr id="23555" name="Freeform 91"/>
              <p:cNvSpPr/>
              <p:nvPr/>
            </p:nvSpPr>
            <p:spPr>
              <a:xfrm>
                <a:off x="1597" y="3237"/>
                <a:ext cx="1407" cy="705"/>
              </a:xfrm>
              <a:custGeom>
                <a:avLst/>
                <a:gdLst/>
                <a:ahLst/>
                <a:cxnLst>
                  <a:cxn ang="0">
                    <a:pos x="0" y="705"/>
                  </a:cxn>
                  <a:cxn ang="0">
                    <a:pos x="600" y="632"/>
                  </a:cxn>
                  <a:cxn ang="0">
                    <a:pos x="929" y="368"/>
                  </a:cxn>
                  <a:cxn ang="0">
                    <a:pos x="1099" y="152"/>
                  </a:cxn>
                  <a:cxn ang="0">
                    <a:pos x="1286" y="19"/>
                  </a:cxn>
                  <a:cxn ang="0">
                    <a:pos x="1407" y="3"/>
                  </a:cxn>
                </a:cxnLst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3556" name="Freeform 93"/>
              <p:cNvSpPr/>
              <p:nvPr/>
            </p:nvSpPr>
            <p:spPr>
              <a:xfrm flipH="1">
                <a:off x="3001" y="3238"/>
                <a:ext cx="1428" cy="705"/>
              </a:xfrm>
              <a:custGeom>
                <a:avLst/>
                <a:gdLst/>
                <a:ahLst/>
                <a:cxnLst>
                  <a:cxn ang="0">
                    <a:pos x="0" y="705"/>
                  </a:cxn>
                  <a:cxn ang="0">
                    <a:pos x="609" y="632"/>
                  </a:cxn>
                  <a:cxn ang="0">
                    <a:pos x="943" y="368"/>
                  </a:cxn>
                  <a:cxn ang="0">
                    <a:pos x="1115" y="152"/>
                  </a:cxn>
                  <a:cxn ang="0">
                    <a:pos x="1306" y="19"/>
                  </a:cxn>
                  <a:cxn ang="0">
                    <a:pos x="1428" y="3"/>
                  </a:cxn>
                </a:cxnLst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3557" name="Line 90"/>
            <p:cNvSpPr/>
            <p:nvPr/>
          </p:nvSpPr>
          <p:spPr>
            <a:xfrm>
              <a:off x="3005" y="3252"/>
              <a:ext cx="0" cy="72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3558" name="Object 73"/>
            <p:cNvGraphicFramePr>
              <a:graphicFrameLocks noChangeAspect="1"/>
            </p:cNvGraphicFramePr>
            <p:nvPr/>
          </p:nvGraphicFramePr>
          <p:xfrm>
            <a:off x="2931" y="3973"/>
            <a:ext cx="16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1" imgW="12700" imgH="12700" progId="">
                    <p:embed/>
                  </p:oleObj>
                </mc:Choice>
                <mc:Fallback>
                  <p:oleObj name="" r:id="rId1" imgW="12700" imgH="1270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931" y="3973"/>
                          <a:ext cx="166" cy="1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9"/>
          <p:cNvGrpSpPr/>
          <p:nvPr/>
        </p:nvGrpSpPr>
        <p:grpSpPr>
          <a:xfrm>
            <a:off x="3024717" y="4341284"/>
            <a:ext cx="6673849" cy="1858433"/>
            <a:chOff x="1574" y="2972"/>
            <a:chExt cx="3153" cy="1171"/>
          </a:xfrm>
        </p:grpSpPr>
        <p:sp>
          <p:nvSpPr>
            <p:cNvPr id="23560" name="Line 88"/>
            <p:cNvSpPr/>
            <p:nvPr/>
          </p:nvSpPr>
          <p:spPr>
            <a:xfrm>
              <a:off x="1574" y="3983"/>
              <a:ext cx="3019" cy="0"/>
            </a:xfrm>
            <a:prstGeom prst="line">
              <a:avLst/>
            </a:prstGeom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sp>
          <p:nvSpPr>
            <p:cNvPr id="23561" name="Line 89"/>
            <p:cNvSpPr/>
            <p:nvPr/>
          </p:nvSpPr>
          <p:spPr>
            <a:xfrm flipH="1" flipV="1">
              <a:off x="1803" y="3030"/>
              <a:ext cx="0" cy="1045"/>
            </a:xfrm>
            <a:prstGeom prst="line">
              <a:avLst/>
            </a:prstGeom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</p:spPr>
        </p:sp>
        <p:graphicFrame>
          <p:nvGraphicFramePr>
            <p:cNvPr id="23562" name="Object 75"/>
            <p:cNvGraphicFramePr>
              <a:graphicFrameLocks noChangeAspect="1"/>
            </p:cNvGraphicFramePr>
            <p:nvPr/>
          </p:nvGraphicFramePr>
          <p:xfrm>
            <a:off x="4582" y="3920"/>
            <a:ext cx="145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3" imgW="12700" imgH="12700" progId="">
                    <p:embed/>
                  </p:oleObj>
                </mc:Choice>
                <mc:Fallback>
                  <p:oleObj name="" r:id="rId3" imgW="12700" imgH="12700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82" y="3920"/>
                          <a:ext cx="145" cy="1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3" name="Object 76"/>
            <p:cNvGraphicFramePr>
              <a:graphicFrameLocks noChangeAspect="1"/>
            </p:cNvGraphicFramePr>
            <p:nvPr/>
          </p:nvGraphicFramePr>
          <p:xfrm>
            <a:off x="1630" y="3946"/>
            <a:ext cx="16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5" imgW="12700" imgH="12700" progId="">
                    <p:embed/>
                  </p:oleObj>
                </mc:Choice>
                <mc:Fallback>
                  <p:oleObj name="" r:id="rId5" imgW="12700" imgH="12700" progId="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30" y="3946"/>
                          <a:ext cx="165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77"/>
            <p:cNvGraphicFramePr>
              <a:graphicFrameLocks noChangeAspect="1"/>
            </p:cNvGraphicFramePr>
            <p:nvPr/>
          </p:nvGraphicFramePr>
          <p:xfrm>
            <a:off x="1792" y="2972"/>
            <a:ext cx="352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7" imgW="165100" imgH="63500" progId="">
                    <p:embed/>
                  </p:oleObj>
                </mc:Choice>
                <mc:Fallback>
                  <p:oleObj name="" r:id="rId7" imgW="165100" imgH="6350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92" y="2972"/>
                          <a:ext cx="352" cy="2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27"/>
          <p:cNvGrpSpPr/>
          <p:nvPr/>
        </p:nvGrpSpPr>
        <p:grpSpPr>
          <a:xfrm>
            <a:off x="3077633" y="2025651"/>
            <a:ext cx="5994400" cy="1449916"/>
            <a:chOff x="1597" y="3237"/>
            <a:chExt cx="2832" cy="914"/>
          </a:xfrm>
        </p:grpSpPr>
        <p:grpSp>
          <p:nvGrpSpPr>
            <p:cNvPr id="23566" name="Group 128"/>
            <p:cNvGrpSpPr/>
            <p:nvPr/>
          </p:nvGrpSpPr>
          <p:grpSpPr>
            <a:xfrm>
              <a:off x="1597" y="3237"/>
              <a:ext cx="2832" cy="706"/>
              <a:chOff x="1597" y="3237"/>
              <a:chExt cx="2832" cy="706"/>
            </a:xfrm>
          </p:grpSpPr>
          <p:sp>
            <p:nvSpPr>
              <p:cNvPr id="23567" name="Freeform 129"/>
              <p:cNvSpPr/>
              <p:nvPr/>
            </p:nvSpPr>
            <p:spPr>
              <a:xfrm>
                <a:off x="1597" y="3237"/>
                <a:ext cx="1407" cy="705"/>
              </a:xfrm>
              <a:custGeom>
                <a:avLst/>
                <a:gdLst/>
                <a:ahLst/>
                <a:cxnLst>
                  <a:cxn ang="0">
                    <a:pos x="0" y="705"/>
                  </a:cxn>
                  <a:cxn ang="0">
                    <a:pos x="600" y="632"/>
                  </a:cxn>
                  <a:cxn ang="0">
                    <a:pos x="929" y="368"/>
                  </a:cxn>
                  <a:cxn ang="0">
                    <a:pos x="1099" y="152"/>
                  </a:cxn>
                  <a:cxn ang="0">
                    <a:pos x="1286" y="19"/>
                  </a:cxn>
                  <a:cxn ang="0">
                    <a:pos x="1407" y="3"/>
                  </a:cxn>
                </a:cxnLst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 cap="flat" cmpd="sng">
                <a:solidFill>
                  <a:srgbClr val="0000CC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3568" name="Freeform 130"/>
              <p:cNvSpPr/>
              <p:nvPr/>
            </p:nvSpPr>
            <p:spPr>
              <a:xfrm flipH="1">
                <a:off x="3001" y="3238"/>
                <a:ext cx="1428" cy="705"/>
              </a:xfrm>
              <a:custGeom>
                <a:avLst/>
                <a:gdLst/>
                <a:ahLst/>
                <a:cxnLst>
                  <a:cxn ang="0">
                    <a:pos x="0" y="705"/>
                  </a:cxn>
                  <a:cxn ang="0">
                    <a:pos x="609" y="632"/>
                  </a:cxn>
                  <a:cxn ang="0">
                    <a:pos x="943" y="368"/>
                  </a:cxn>
                  <a:cxn ang="0">
                    <a:pos x="1115" y="152"/>
                  </a:cxn>
                  <a:cxn ang="0">
                    <a:pos x="1306" y="19"/>
                  </a:cxn>
                  <a:cxn ang="0">
                    <a:pos x="1428" y="3"/>
                  </a:cxn>
                </a:cxnLst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 cap="flat" cmpd="sng">
                <a:solidFill>
                  <a:srgbClr val="0000CC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3569" name="Line 131"/>
            <p:cNvSpPr/>
            <p:nvPr/>
          </p:nvSpPr>
          <p:spPr>
            <a:xfrm>
              <a:off x="3005" y="3252"/>
              <a:ext cx="0" cy="724"/>
            </a:xfrm>
            <a:prstGeom prst="line">
              <a:avLst/>
            </a:prstGeom>
            <a:ln w="12700" cap="flat" cmpd="sng">
              <a:solidFill>
                <a:srgbClr val="0000CC"/>
              </a:solidFill>
              <a:prstDash val="dash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3570" name="Object 78"/>
            <p:cNvGraphicFramePr>
              <a:graphicFrameLocks noChangeAspect="1"/>
            </p:cNvGraphicFramePr>
            <p:nvPr/>
          </p:nvGraphicFramePr>
          <p:xfrm>
            <a:off x="2931" y="3973"/>
            <a:ext cx="16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9" imgW="12700" imgH="12700" progId="">
                    <p:embed/>
                  </p:oleObj>
                </mc:Choice>
                <mc:Fallback>
                  <p:oleObj name="" r:id="rId9" imgW="12700" imgH="12700" progId="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931" y="3973"/>
                          <a:ext cx="166" cy="1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34"/>
          <p:cNvGrpSpPr/>
          <p:nvPr/>
        </p:nvGrpSpPr>
        <p:grpSpPr>
          <a:xfrm>
            <a:off x="4235451" y="2021417"/>
            <a:ext cx="5994400" cy="1452033"/>
            <a:chOff x="1597" y="3237"/>
            <a:chExt cx="2832" cy="914"/>
          </a:xfrm>
        </p:grpSpPr>
        <p:grpSp>
          <p:nvGrpSpPr>
            <p:cNvPr id="23572" name="Group 135"/>
            <p:cNvGrpSpPr/>
            <p:nvPr/>
          </p:nvGrpSpPr>
          <p:grpSpPr>
            <a:xfrm>
              <a:off x="1597" y="3237"/>
              <a:ext cx="2832" cy="706"/>
              <a:chOff x="1597" y="3237"/>
              <a:chExt cx="2832" cy="706"/>
            </a:xfrm>
          </p:grpSpPr>
          <p:sp>
            <p:nvSpPr>
              <p:cNvPr id="23573" name="Freeform 136"/>
              <p:cNvSpPr/>
              <p:nvPr/>
            </p:nvSpPr>
            <p:spPr>
              <a:xfrm>
                <a:off x="1597" y="3237"/>
                <a:ext cx="1407" cy="705"/>
              </a:xfrm>
              <a:custGeom>
                <a:avLst/>
                <a:gdLst/>
                <a:ahLst/>
                <a:cxnLst>
                  <a:cxn ang="0">
                    <a:pos x="0" y="705"/>
                  </a:cxn>
                  <a:cxn ang="0">
                    <a:pos x="600" y="632"/>
                  </a:cxn>
                  <a:cxn ang="0">
                    <a:pos x="929" y="368"/>
                  </a:cxn>
                  <a:cxn ang="0">
                    <a:pos x="1099" y="152"/>
                  </a:cxn>
                  <a:cxn ang="0">
                    <a:pos x="1286" y="19"/>
                  </a:cxn>
                  <a:cxn ang="0">
                    <a:pos x="1407" y="3"/>
                  </a:cxn>
                </a:cxnLst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 cap="flat" cmpd="sng">
                <a:solidFill>
                  <a:srgbClr val="0000CC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3574" name="Freeform 137"/>
              <p:cNvSpPr/>
              <p:nvPr/>
            </p:nvSpPr>
            <p:spPr>
              <a:xfrm flipH="1">
                <a:off x="3001" y="3238"/>
                <a:ext cx="1428" cy="705"/>
              </a:xfrm>
              <a:custGeom>
                <a:avLst/>
                <a:gdLst/>
                <a:ahLst/>
                <a:cxnLst>
                  <a:cxn ang="0">
                    <a:pos x="0" y="705"/>
                  </a:cxn>
                  <a:cxn ang="0">
                    <a:pos x="609" y="632"/>
                  </a:cxn>
                  <a:cxn ang="0">
                    <a:pos x="943" y="368"/>
                  </a:cxn>
                  <a:cxn ang="0">
                    <a:pos x="1115" y="152"/>
                  </a:cxn>
                  <a:cxn ang="0">
                    <a:pos x="1306" y="19"/>
                  </a:cxn>
                  <a:cxn ang="0">
                    <a:pos x="1428" y="3"/>
                  </a:cxn>
                </a:cxnLst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 cap="flat" cmpd="sng">
                <a:solidFill>
                  <a:srgbClr val="0000CC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3575" name="Line 138"/>
            <p:cNvSpPr/>
            <p:nvPr/>
          </p:nvSpPr>
          <p:spPr>
            <a:xfrm>
              <a:off x="3005" y="3252"/>
              <a:ext cx="0" cy="724"/>
            </a:xfrm>
            <a:prstGeom prst="line">
              <a:avLst/>
            </a:prstGeom>
            <a:ln w="12700" cap="flat" cmpd="sng">
              <a:solidFill>
                <a:srgbClr val="0000CC"/>
              </a:solidFill>
              <a:prstDash val="dash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3576" name="Object 79"/>
            <p:cNvGraphicFramePr>
              <a:graphicFrameLocks noChangeAspect="1"/>
            </p:cNvGraphicFramePr>
            <p:nvPr/>
          </p:nvGraphicFramePr>
          <p:xfrm>
            <a:off x="2931" y="3973"/>
            <a:ext cx="16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" r:id="rId10" imgW="12700" imgH="12700" progId="">
                    <p:embed/>
                  </p:oleObj>
                </mc:Choice>
                <mc:Fallback>
                  <p:oleObj name="" r:id="rId10" imgW="12700" imgH="12700" progId="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931" y="3973"/>
                          <a:ext cx="166" cy="1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Rectangle 140"/>
          <p:cNvSpPr/>
          <p:nvPr/>
        </p:nvSpPr>
        <p:spPr>
          <a:xfrm>
            <a:off x="4773084" y="3589867"/>
            <a:ext cx="5721349" cy="4603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图形向右平移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形状不变</a:t>
            </a:r>
            <a:endParaRPr lang="zh-CN" altLang="el-GR" sz="2400" dirty="0">
              <a:solidFill>
                <a:srgbClr val="0000CC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pSp>
        <p:nvGrpSpPr>
          <p:cNvPr id="9" name="Group 144"/>
          <p:cNvGrpSpPr/>
          <p:nvPr/>
        </p:nvGrpSpPr>
        <p:grpSpPr>
          <a:xfrm>
            <a:off x="2504017" y="3604684"/>
            <a:ext cx="3039533" cy="499682"/>
            <a:chOff x="856" y="2737"/>
            <a:chExt cx="1436" cy="315"/>
          </a:xfrm>
        </p:grpSpPr>
        <p:graphicFrame>
          <p:nvGraphicFramePr>
            <p:cNvPr id="23579" name="Object 80"/>
            <p:cNvGraphicFramePr>
              <a:graphicFrameLocks noChangeAspect="1"/>
            </p:cNvGraphicFramePr>
            <p:nvPr/>
          </p:nvGraphicFramePr>
          <p:xfrm>
            <a:off x="856" y="2815"/>
            <a:ext cx="87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11" imgW="584200" imgH="76200" progId="">
                    <p:embed/>
                  </p:oleObj>
                </mc:Choice>
                <mc:Fallback>
                  <p:oleObj name="" r:id="rId11" imgW="584200" imgH="76200" progId="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56" y="2815"/>
                          <a:ext cx="875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0" name="Rectangle 143"/>
            <p:cNvSpPr/>
            <p:nvPr/>
          </p:nvSpPr>
          <p:spPr>
            <a:xfrm>
              <a:off x="1145" y="2737"/>
              <a:ext cx="1147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小     大</a:t>
              </a:r>
              <a:endParaRPr lang="zh-CN" altLang="el-GR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grpSp>
        <p:nvGrpSpPr>
          <p:cNvPr id="10" name="Group 145"/>
          <p:cNvGrpSpPr/>
          <p:nvPr/>
        </p:nvGrpSpPr>
        <p:grpSpPr>
          <a:xfrm>
            <a:off x="2468033" y="4097867"/>
            <a:ext cx="3039533" cy="501202"/>
            <a:chOff x="856" y="2737"/>
            <a:chExt cx="1436" cy="315"/>
          </a:xfrm>
        </p:grpSpPr>
        <p:graphicFrame>
          <p:nvGraphicFramePr>
            <p:cNvPr id="23582" name="Object 81"/>
            <p:cNvGraphicFramePr>
              <a:graphicFrameLocks noChangeAspect="1"/>
            </p:cNvGraphicFramePr>
            <p:nvPr/>
          </p:nvGraphicFramePr>
          <p:xfrm>
            <a:off x="856" y="2815"/>
            <a:ext cx="87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13" imgW="584200" imgH="76200" progId="">
                    <p:embed/>
                  </p:oleObj>
                </mc:Choice>
                <mc:Fallback>
                  <p:oleObj name="" r:id="rId13" imgW="584200" imgH="76200" progId="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56" y="2815"/>
                          <a:ext cx="875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3" name="Rectangle 147"/>
            <p:cNvSpPr/>
            <p:nvPr/>
          </p:nvSpPr>
          <p:spPr>
            <a:xfrm>
              <a:off x="1145" y="2737"/>
              <a:ext cx="1147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大     小</a:t>
              </a:r>
              <a:endParaRPr lang="zh-CN" altLang="el-GR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33" name="Rectangle 148"/>
          <p:cNvSpPr/>
          <p:nvPr/>
        </p:nvSpPr>
        <p:spPr>
          <a:xfrm>
            <a:off x="4792133" y="4070351"/>
            <a:ext cx="5721351" cy="4603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图形向左平移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形状不变</a:t>
            </a:r>
            <a:endParaRPr lang="zh-CN" altLang="el-GR" sz="2400" dirty="0">
              <a:solidFill>
                <a:srgbClr val="0000CC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pSp>
        <p:nvGrpSpPr>
          <p:cNvPr id="11" name="Group 149"/>
          <p:cNvGrpSpPr/>
          <p:nvPr/>
        </p:nvGrpSpPr>
        <p:grpSpPr>
          <a:xfrm>
            <a:off x="2468033" y="4574117"/>
            <a:ext cx="3039533" cy="467956"/>
            <a:chOff x="856" y="2737"/>
            <a:chExt cx="1436" cy="295"/>
          </a:xfrm>
        </p:grpSpPr>
        <p:graphicFrame>
          <p:nvGraphicFramePr>
            <p:cNvPr id="23586" name="Object 82"/>
            <p:cNvGraphicFramePr>
              <a:graphicFrameLocks noChangeAspect="1"/>
            </p:cNvGraphicFramePr>
            <p:nvPr/>
          </p:nvGraphicFramePr>
          <p:xfrm>
            <a:off x="856" y="2835"/>
            <a:ext cx="87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15" imgW="584200" imgH="38100" progId="">
                    <p:embed/>
                  </p:oleObj>
                </mc:Choice>
                <mc:Fallback>
                  <p:oleObj name="" r:id="rId15" imgW="584200" imgH="38100" progId="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56" y="2835"/>
                          <a:ext cx="875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7" name="Rectangle 151"/>
            <p:cNvSpPr/>
            <p:nvPr/>
          </p:nvSpPr>
          <p:spPr>
            <a:xfrm>
              <a:off x="1145" y="2737"/>
              <a:ext cx="1147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小     大</a:t>
              </a:r>
              <a:endParaRPr lang="zh-CN" altLang="el-GR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grpSp>
        <p:nvGrpSpPr>
          <p:cNvPr id="12" name="Group 164"/>
          <p:cNvGrpSpPr/>
          <p:nvPr/>
        </p:nvGrpSpPr>
        <p:grpSpPr>
          <a:xfrm>
            <a:off x="2639484" y="2254251"/>
            <a:ext cx="6841067" cy="764116"/>
            <a:chOff x="1597" y="3237"/>
            <a:chExt cx="2832" cy="706"/>
          </a:xfrm>
        </p:grpSpPr>
        <p:sp>
          <p:nvSpPr>
            <p:cNvPr id="23589" name="Freeform 165"/>
            <p:cNvSpPr/>
            <p:nvPr/>
          </p:nvSpPr>
          <p:spPr>
            <a:xfrm>
              <a:off x="1597" y="3237"/>
              <a:ext cx="1407" cy="705"/>
            </a:xfrm>
            <a:custGeom>
              <a:avLst/>
              <a:gdLst/>
              <a:ahLst/>
              <a:cxnLst>
                <a:cxn ang="0">
                  <a:pos x="0" y="705"/>
                </a:cxn>
                <a:cxn ang="0">
                  <a:pos x="600" y="632"/>
                </a:cxn>
                <a:cxn ang="0">
                  <a:pos x="929" y="368"/>
                </a:cxn>
                <a:cxn ang="0">
                  <a:pos x="1099" y="152"/>
                </a:cxn>
                <a:cxn ang="0">
                  <a:pos x="1286" y="19"/>
                </a:cxn>
                <a:cxn ang="0">
                  <a:pos x="1407" y="3"/>
                </a:cxn>
              </a:cxnLst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590" name="Freeform 166"/>
            <p:cNvSpPr/>
            <p:nvPr/>
          </p:nvSpPr>
          <p:spPr>
            <a:xfrm flipH="1">
              <a:off x="3001" y="3238"/>
              <a:ext cx="1428" cy="705"/>
            </a:xfrm>
            <a:custGeom>
              <a:avLst/>
              <a:gdLst/>
              <a:ahLst/>
              <a:cxnLst>
                <a:cxn ang="0">
                  <a:pos x="0" y="705"/>
                </a:cxn>
                <a:cxn ang="0">
                  <a:pos x="609" y="632"/>
                </a:cxn>
                <a:cxn ang="0">
                  <a:pos x="943" y="368"/>
                </a:cxn>
                <a:cxn ang="0">
                  <a:pos x="1115" y="152"/>
                </a:cxn>
                <a:cxn ang="0">
                  <a:pos x="1306" y="19"/>
                </a:cxn>
                <a:cxn ang="0">
                  <a:pos x="1428" y="3"/>
                </a:cxn>
              </a:cxnLst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</p:grpSp>
      <p:sp>
        <p:nvSpPr>
          <p:cNvPr id="40" name="Rectangle 168"/>
          <p:cNvSpPr/>
          <p:nvPr/>
        </p:nvSpPr>
        <p:spPr>
          <a:xfrm>
            <a:off x="4777317" y="4529667"/>
            <a:ext cx="3655483" cy="4603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图形变</a:t>
            </a:r>
            <a:r>
              <a:rPr lang="zh-CN" altLang="en-US" sz="2400" dirty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平坦</a:t>
            </a:r>
            <a:endParaRPr lang="zh-CN" altLang="el-GR" sz="2400" dirty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3" name="Group 169"/>
          <p:cNvGrpSpPr/>
          <p:nvPr/>
        </p:nvGrpSpPr>
        <p:grpSpPr>
          <a:xfrm>
            <a:off x="3687233" y="1634067"/>
            <a:ext cx="4787900" cy="1530351"/>
            <a:chOff x="1597" y="3237"/>
            <a:chExt cx="2832" cy="706"/>
          </a:xfrm>
        </p:grpSpPr>
        <p:sp>
          <p:nvSpPr>
            <p:cNvPr id="23593" name="Freeform 170"/>
            <p:cNvSpPr/>
            <p:nvPr/>
          </p:nvSpPr>
          <p:spPr>
            <a:xfrm>
              <a:off x="1597" y="3237"/>
              <a:ext cx="1407" cy="705"/>
            </a:xfrm>
            <a:custGeom>
              <a:avLst/>
              <a:gdLst/>
              <a:ahLst/>
              <a:cxnLst>
                <a:cxn ang="0">
                  <a:pos x="0" y="705"/>
                </a:cxn>
                <a:cxn ang="0">
                  <a:pos x="600" y="632"/>
                </a:cxn>
                <a:cxn ang="0">
                  <a:pos x="929" y="368"/>
                </a:cxn>
                <a:cxn ang="0">
                  <a:pos x="1099" y="152"/>
                </a:cxn>
                <a:cxn ang="0">
                  <a:pos x="1286" y="19"/>
                </a:cxn>
                <a:cxn ang="0">
                  <a:pos x="1407" y="3"/>
                </a:cxn>
              </a:cxnLst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594" name="Freeform 171"/>
            <p:cNvSpPr/>
            <p:nvPr/>
          </p:nvSpPr>
          <p:spPr>
            <a:xfrm flipH="1">
              <a:off x="3001" y="3238"/>
              <a:ext cx="1428" cy="705"/>
            </a:xfrm>
            <a:custGeom>
              <a:avLst/>
              <a:gdLst/>
              <a:ahLst/>
              <a:cxnLst>
                <a:cxn ang="0">
                  <a:pos x="0" y="705"/>
                </a:cxn>
                <a:cxn ang="0">
                  <a:pos x="609" y="632"/>
                </a:cxn>
                <a:cxn ang="0">
                  <a:pos x="943" y="368"/>
                </a:cxn>
                <a:cxn ang="0">
                  <a:pos x="1115" y="152"/>
                </a:cxn>
                <a:cxn ang="0">
                  <a:pos x="1306" y="19"/>
                </a:cxn>
                <a:cxn ang="0">
                  <a:pos x="1428" y="3"/>
                </a:cxn>
              </a:cxnLst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2491317" y="5012267"/>
            <a:ext cx="3039533" cy="469379"/>
            <a:chOff x="856" y="2737"/>
            <a:chExt cx="1436" cy="295"/>
          </a:xfrm>
        </p:grpSpPr>
        <p:graphicFrame>
          <p:nvGraphicFramePr>
            <p:cNvPr id="23596" name="Object 83"/>
            <p:cNvGraphicFramePr>
              <a:graphicFrameLocks noChangeAspect="1"/>
            </p:cNvGraphicFramePr>
            <p:nvPr/>
          </p:nvGraphicFramePr>
          <p:xfrm>
            <a:off x="856" y="2835"/>
            <a:ext cx="87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17" imgW="584200" imgH="38100" progId="">
                    <p:embed/>
                  </p:oleObj>
                </mc:Choice>
                <mc:Fallback>
                  <p:oleObj name="" r:id="rId17" imgW="584200" imgH="38100" progId="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56" y="2835"/>
                          <a:ext cx="875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7" name="Rectangle 174"/>
            <p:cNvSpPr/>
            <p:nvPr/>
          </p:nvSpPr>
          <p:spPr>
            <a:xfrm>
              <a:off x="1145" y="2737"/>
              <a:ext cx="1147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大     小</a:t>
              </a:r>
              <a:endParaRPr lang="zh-CN" altLang="el-GR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47" name="Rectangle 175"/>
          <p:cNvSpPr/>
          <p:nvPr/>
        </p:nvSpPr>
        <p:spPr>
          <a:xfrm>
            <a:off x="4779433" y="5012267"/>
            <a:ext cx="3655484" cy="4603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图形变</a:t>
            </a:r>
            <a:r>
              <a:rPr lang="zh-CN" altLang="en-US" sz="2400" dirty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尖锐</a:t>
            </a:r>
            <a:endParaRPr lang="zh-CN" altLang="el-GR" sz="2400" dirty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5" name="Group 184"/>
          <p:cNvGrpSpPr/>
          <p:nvPr/>
        </p:nvGrpSpPr>
        <p:grpSpPr>
          <a:xfrm>
            <a:off x="8041217" y="1640417"/>
            <a:ext cx="1335616" cy="675216"/>
            <a:chOff x="3944" y="1251"/>
            <a:chExt cx="631" cy="426"/>
          </a:xfrm>
        </p:grpSpPr>
        <p:sp>
          <p:nvSpPr>
            <p:cNvPr id="23600" name="AutoShape 176"/>
            <p:cNvSpPr/>
            <p:nvPr/>
          </p:nvSpPr>
          <p:spPr>
            <a:xfrm>
              <a:off x="3999" y="1293"/>
              <a:ext cx="576" cy="384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76912"/>
                <a:gd name="adj5" fmla="val 57292"/>
                <a:gd name="adj6" fmla="val -148093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/>
              <a:endPara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3601" name="Object 84"/>
            <p:cNvGraphicFramePr>
              <a:graphicFrameLocks noChangeAspect="1"/>
            </p:cNvGraphicFramePr>
            <p:nvPr/>
          </p:nvGraphicFramePr>
          <p:xfrm>
            <a:off x="3944" y="1251"/>
            <a:ext cx="290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19" imgW="114300" imgH="38100" progId="">
                    <p:embed/>
                  </p:oleObj>
                </mc:Choice>
                <mc:Fallback>
                  <p:oleObj name="" r:id="rId19" imgW="114300" imgH="38100" progId="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944" y="1251"/>
                          <a:ext cx="290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85"/>
          <p:cNvGrpSpPr/>
          <p:nvPr/>
        </p:nvGrpSpPr>
        <p:grpSpPr>
          <a:xfrm>
            <a:off x="8039100" y="1367367"/>
            <a:ext cx="1333500" cy="668867"/>
            <a:chOff x="3943" y="1080"/>
            <a:chExt cx="630" cy="421"/>
          </a:xfrm>
        </p:grpSpPr>
        <p:sp>
          <p:nvSpPr>
            <p:cNvPr id="23603" name="AutoShape 178"/>
            <p:cNvSpPr/>
            <p:nvPr/>
          </p:nvSpPr>
          <p:spPr>
            <a:xfrm>
              <a:off x="3997" y="1117"/>
              <a:ext cx="576" cy="384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74306"/>
                <a:gd name="adj5" fmla="val 53384"/>
                <a:gd name="adj6" fmla="val -142708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/>
              <a:endPara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3604" name="Object 85"/>
            <p:cNvGraphicFramePr>
              <a:graphicFrameLocks noChangeAspect="1"/>
            </p:cNvGraphicFramePr>
            <p:nvPr/>
          </p:nvGraphicFramePr>
          <p:xfrm>
            <a:off x="3943" y="1080"/>
            <a:ext cx="41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21" imgW="215900" imgH="38100" progId="">
                    <p:embed/>
                  </p:oleObj>
                </mc:Choice>
                <mc:Fallback>
                  <p:oleObj name="" r:id="rId21" imgW="215900" imgH="38100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943" y="1080"/>
                          <a:ext cx="414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83"/>
          <p:cNvGrpSpPr/>
          <p:nvPr/>
        </p:nvGrpSpPr>
        <p:grpSpPr>
          <a:xfrm>
            <a:off x="8039100" y="1919817"/>
            <a:ext cx="1333500" cy="666749"/>
            <a:chOff x="3943" y="1428"/>
            <a:chExt cx="630" cy="419"/>
          </a:xfrm>
        </p:grpSpPr>
        <p:sp>
          <p:nvSpPr>
            <p:cNvPr id="23606" name="AutoShape 181"/>
            <p:cNvSpPr/>
            <p:nvPr/>
          </p:nvSpPr>
          <p:spPr>
            <a:xfrm>
              <a:off x="3997" y="1463"/>
              <a:ext cx="576" cy="384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69792"/>
                <a:gd name="adj5" fmla="val 54426"/>
                <a:gd name="adj6" fmla="val -133681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/>
              <a:endPara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3607" name="Object 86"/>
            <p:cNvGraphicFramePr>
              <a:graphicFrameLocks noChangeAspect="1"/>
            </p:cNvGraphicFramePr>
            <p:nvPr/>
          </p:nvGraphicFramePr>
          <p:xfrm>
            <a:off x="3943" y="1428"/>
            <a:ext cx="39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23" imgW="190500" imgH="38100" progId="">
                    <p:embed/>
                  </p:oleObj>
                </mc:Choice>
                <mc:Fallback>
                  <p:oleObj name="" r:id="rId23" imgW="190500" imgH="38100" progId="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943" y="1428"/>
                          <a:ext cx="394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64"/>
          <p:cNvGrpSpPr/>
          <p:nvPr/>
        </p:nvGrpSpPr>
        <p:grpSpPr>
          <a:xfrm>
            <a:off x="1123633" y="813435"/>
            <a:ext cx="7308850" cy="627063"/>
            <a:chOff x="755576" y="1387142"/>
            <a:chExt cx="7308812" cy="838866"/>
          </a:xfrm>
        </p:grpSpPr>
        <p:sp>
          <p:nvSpPr>
            <p:cNvPr id="22530" name="Rectangle 122"/>
            <p:cNvSpPr/>
            <p:nvPr/>
          </p:nvSpPr>
          <p:spPr>
            <a:xfrm>
              <a:off x="755576" y="1387142"/>
              <a:ext cx="7308812" cy="83886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marL="532130" indent="-532130">
                <a:lnSpc>
                  <a:spcPct val="145000"/>
                </a:lnSpc>
                <a:spcAft>
                  <a:spcPct val="40000"/>
                </a:spcAft>
                <a:buClr>
                  <a:srgbClr val="0000FF"/>
                </a:buClr>
              </a:pPr>
              <a:r>
                <a:rPr lang="zh-CN" altLang="en-US" sz="2400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     观察</a:t>
              </a:r>
              <a:r>
                <a:rPr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          </a:t>
              </a:r>
              <a:r>
                <a:rPr lang="zh-CN" altLang="en-US" sz="2400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的变化对密度函数图形变化的影响</a:t>
              </a:r>
              <a:r>
                <a:rPr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. </a:t>
              </a:r>
              <a:endPara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22531" name="Object 72"/>
            <p:cNvGraphicFramePr>
              <a:graphicFrameLocks noChangeAspect="1"/>
            </p:cNvGraphicFramePr>
            <p:nvPr/>
          </p:nvGraphicFramePr>
          <p:xfrm>
            <a:off x="1835697" y="1535112"/>
            <a:ext cx="1008112" cy="642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25" imgW="317500" imgH="203200" progId="">
                    <p:embed/>
                  </p:oleObj>
                </mc:Choice>
                <mc:Fallback>
                  <p:oleObj name="" r:id="rId25" imgW="317500" imgH="203200" progId="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835697" y="1535112"/>
                          <a:ext cx="1008112" cy="6429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7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0139 -0.40555 " pathEditMode="relative" ptsTypes="AA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0139 -0.40555 " pathEditMode="relative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2 L 0.09548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0092 L -0.23455 0.0009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50"/>
                            </p:stCondLst>
                            <p:childTnLst>
                              <p:par>
                                <p:cTn id="8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017465" y="948960"/>
          <a:ext cx="10401300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9" name="Document" r:id="rId1" imgW="4700270" imgH="700405" progId="Word.Document.8">
                  <p:embed/>
                </p:oleObj>
              </mc:Choice>
              <mc:Fallback>
                <p:oleObj name="Document" r:id="rId1" imgW="4700270" imgH="700405" progId="Word.Document.8">
                  <p:embed/>
                  <p:pic>
                    <p:nvPicPr>
                      <p:cNvPr id="0" name="图片 195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465" y="948960"/>
                        <a:ext cx="10401300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967459" y="2242197"/>
          <a:ext cx="10501312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0" name="Document" r:id="rId3" imgW="4798060" imgH="1556385" progId="Word.Document.8">
                  <p:embed/>
                </p:oleObj>
              </mc:Choice>
              <mc:Fallback>
                <p:oleObj name="Document" r:id="rId3" imgW="4798060" imgH="1556385" progId="Word.Document.8">
                  <p:embed/>
                  <p:pic>
                    <p:nvPicPr>
                      <p:cNvPr id="0" name="图片 195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459" y="2242197"/>
                        <a:ext cx="10501312" cy="339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065307" y="4865315"/>
          <a:ext cx="360045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Document" r:id="rId5" imgW="1672590" imgH="321310" progId="Word.Document.8">
                  <p:embed/>
                </p:oleObj>
              </mc:Choice>
              <mc:Fallback>
                <p:oleObj name="Document" r:id="rId5" imgW="1672590" imgH="321310" progId="Word.Document.8">
                  <p:embed/>
                  <p:pic>
                    <p:nvPicPr>
                      <p:cNvPr id="0" name="图片 19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307" y="4865315"/>
                        <a:ext cx="360045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108075" y="871721"/>
          <a:ext cx="101409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1" name="Document" r:id="rId1" imgW="4452620" imgH="467995" progId="Word.Document.8">
                  <p:embed/>
                </p:oleObj>
              </mc:Choice>
              <mc:Fallback>
                <p:oleObj name="Document" r:id="rId1" imgW="4452620" imgH="467995" progId="Word.Document.8">
                  <p:embed/>
                  <p:pic>
                    <p:nvPicPr>
                      <p:cNvPr id="0" name="图片 20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871721"/>
                        <a:ext cx="1014095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108075" y="1516063"/>
          <a:ext cx="1017746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2" name="Document" r:id="rId3" imgW="4290695" imgH="473710" progId="Word.Document.8">
                  <p:embed/>
                </p:oleObj>
              </mc:Choice>
              <mc:Fallback>
                <p:oleObj name="Document" r:id="rId3" imgW="4290695" imgH="473710" progId="Word.Document.8">
                  <p:embed/>
                  <p:pic>
                    <p:nvPicPr>
                      <p:cNvPr id="0" name="图片 20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516063"/>
                        <a:ext cx="10177463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752945" y="2280544"/>
          <a:ext cx="9092298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3" name="Document" r:id="rId5" imgW="3862705" imgH="577850" progId="Word.Document.8">
                  <p:embed/>
                </p:oleObj>
              </mc:Choice>
              <mc:Fallback>
                <p:oleObj name="Document" r:id="rId5" imgW="3862705" imgH="577850" progId="Word.Document.8">
                  <p:embed/>
                  <p:pic>
                    <p:nvPicPr>
                      <p:cNvPr id="0" name="图片 20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945" y="2280544"/>
                        <a:ext cx="9092298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2"/>
          <p:cNvGrpSpPr>
            <a:grpSpLocks noChangeAspect="1"/>
          </p:cNvGrpSpPr>
          <p:nvPr/>
        </p:nvGrpSpPr>
        <p:grpSpPr bwMode="auto">
          <a:xfrm>
            <a:off x="2104372" y="3640949"/>
            <a:ext cx="3410603" cy="2330197"/>
            <a:chOff x="2362" y="518"/>
            <a:chExt cx="2980" cy="2036"/>
          </a:xfrm>
        </p:grpSpPr>
        <p:sp>
          <p:nvSpPr>
            <p:cNvPr id="3" name="AutoShape 63"/>
            <p:cNvSpPr>
              <a:spLocks noChangeAspect="1" noChangeArrowheads="1"/>
            </p:cNvSpPr>
            <p:nvPr/>
          </p:nvSpPr>
          <p:spPr bwMode="auto">
            <a:xfrm>
              <a:off x="2362" y="534"/>
              <a:ext cx="2980" cy="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" name="Group 64"/>
            <p:cNvGrpSpPr/>
            <p:nvPr/>
          </p:nvGrpSpPr>
          <p:grpSpPr bwMode="auto">
            <a:xfrm>
              <a:off x="2702" y="1178"/>
              <a:ext cx="2330" cy="831"/>
              <a:chOff x="2973" y="1084"/>
              <a:chExt cx="1817" cy="831"/>
            </a:xfrm>
          </p:grpSpPr>
          <p:sp>
            <p:nvSpPr>
              <p:cNvPr id="16" name="Freeform 65"/>
              <p:cNvSpPr/>
              <p:nvPr/>
            </p:nvSpPr>
            <p:spPr bwMode="auto">
              <a:xfrm flipH="1">
                <a:off x="3893" y="1084"/>
                <a:ext cx="897" cy="830"/>
              </a:xfrm>
              <a:custGeom>
                <a:avLst/>
                <a:gdLst>
                  <a:gd name="T0" fmla="*/ 0 w 2160"/>
                  <a:gd name="T1" fmla="*/ 1092 h 1092"/>
                  <a:gd name="T2" fmla="*/ 1260 w 2160"/>
                  <a:gd name="T3" fmla="*/ 780 h 1092"/>
                  <a:gd name="T4" fmla="*/ 1800 w 2160"/>
                  <a:gd name="T5" fmla="*/ 156 h 1092"/>
                  <a:gd name="T6" fmla="*/ 2160 w 2160"/>
                  <a:gd name="T7" fmla="*/ 0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" h="1092">
                    <a:moveTo>
                      <a:pt x="0" y="1092"/>
                    </a:moveTo>
                    <a:cubicBezTo>
                      <a:pt x="480" y="1014"/>
                      <a:pt x="960" y="936"/>
                      <a:pt x="1260" y="780"/>
                    </a:cubicBezTo>
                    <a:cubicBezTo>
                      <a:pt x="1560" y="624"/>
                      <a:pt x="1650" y="286"/>
                      <a:pt x="1800" y="156"/>
                    </a:cubicBezTo>
                    <a:cubicBezTo>
                      <a:pt x="1950" y="26"/>
                      <a:pt x="2055" y="13"/>
                      <a:pt x="2160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66"/>
              <p:cNvSpPr/>
              <p:nvPr/>
            </p:nvSpPr>
            <p:spPr bwMode="auto">
              <a:xfrm>
                <a:off x="2973" y="1086"/>
                <a:ext cx="920" cy="829"/>
              </a:xfrm>
              <a:custGeom>
                <a:avLst/>
                <a:gdLst>
                  <a:gd name="T0" fmla="*/ 0 w 2160"/>
                  <a:gd name="T1" fmla="*/ 1092 h 1092"/>
                  <a:gd name="T2" fmla="*/ 1260 w 2160"/>
                  <a:gd name="T3" fmla="*/ 780 h 1092"/>
                  <a:gd name="T4" fmla="*/ 1800 w 2160"/>
                  <a:gd name="T5" fmla="*/ 156 h 1092"/>
                  <a:gd name="T6" fmla="*/ 2160 w 2160"/>
                  <a:gd name="T7" fmla="*/ 0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" h="1092">
                    <a:moveTo>
                      <a:pt x="0" y="1092"/>
                    </a:moveTo>
                    <a:cubicBezTo>
                      <a:pt x="480" y="1014"/>
                      <a:pt x="960" y="936"/>
                      <a:pt x="1260" y="780"/>
                    </a:cubicBezTo>
                    <a:cubicBezTo>
                      <a:pt x="1560" y="624"/>
                      <a:pt x="1650" y="286"/>
                      <a:pt x="1800" y="156"/>
                    </a:cubicBezTo>
                    <a:cubicBezTo>
                      <a:pt x="1950" y="26"/>
                      <a:pt x="2055" y="13"/>
                      <a:pt x="2160" y="0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" name="Line 67"/>
            <p:cNvSpPr>
              <a:spLocks noChangeShapeType="1"/>
            </p:cNvSpPr>
            <p:nvPr/>
          </p:nvSpPr>
          <p:spPr bwMode="auto">
            <a:xfrm>
              <a:off x="3893" y="1988"/>
              <a:ext cx="0" cy="4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68"/>
            <p:cNvSpPr>
              <a:spLocks noChangeShapeType="1"/>
            </p:cNvSpPr>
            <p:nvPr/>
          </p:nvSpPr>
          <p:spPr bwMode="auto">
            <a:xfrm flipV="1">
              <a:off x="2482" y="2076"/>
              <a:ext cx="2860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4946" y="2182"/>
            <a:ext cx="39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4" name="Equation" r:id="rId7" imgW="3048000" imgH="3352800" progId="Equation.DSMT4">
                    <p:embed/>
                  </p:oleObj>
                </mc:Choice>
                <mc:Fallback>
                  <p:oleObj name="Equation" r:id="rId7" imgW="3048000" imgH="335280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6" y="2182"/>
                          <a:ext cx="39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70"/>
            <p:cNvSpPr>
              <a:spLocks noChangeShapeType="1"/>
            </p:cNvSpPr>
            <p:nvPr/>
          </p:nvSpPr>
          <p:spPr bwMode="auto">
            <a:xfrm flipV="1">
              <a:off x="3893" y="618"/>
              <a:ext cx="1" cy="18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3292" y="766"/>
            <a:ext cx="412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5" name="Equation" r:id="rId9" imgW="8839200" imgH="10058400" progId="Equation.DSMT4">
                    <p:embed/>
                  </p:oleObj>
                </mc:Choice>
                <mc:Fallback>
                  <p:oleObj name="Equation" r:id="rId9" imgW="8839200" imgH="10058400" progId="Equation.DSMT4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2" y="766"/>
                          <a:ext cx="412" cy="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4203" y="1022"/>
            <a:ext cx="94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6" name="Equation" r:id="rId11" imgW="481965" imgH="177800" progId="Equation.DSMT4">
                    <p:embed/>
                  </p:oleObj>
                </mc:Choice>
                <mc:Fallback>
                  <p:oleObj name="Equation" r:id="rId11" imgW="481965" imgH="177800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3" y="1022"/>
                          <a:ext cx="940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3525" y="2076"/>
            <a:ext cx="31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7" name="Equation" r:id="rId13" imgW="152400" imgH="177800" progId="Equation.DSMT4">
                    <p:embed/>
                  </p:oleObj>
                </mc:Choice>
                <mc:Fallback>
                  <p:oleObj name="Equation" r:id="rId13" imgW="152400" imgH="1778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" y="2076"/>
                          <a:ext cx="31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3548" y="518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8" name="Equation" r:id="rId15" imgW="139700" imgH="165100" progId="Equation.DSMT4">
                    <p:embed/>
                  </p:oleObj>
                </mc:Choice>
                <mc:Fallback>
                  <p:oleObj name="Equation" r:id="rId15" imgW="139700" imgH="165100" progId="Equation.DSMT4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8" y="518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83"/>
          <p:cNvGrpSpPr>
            <a:grpSpLocks noChangeAspect="1"/>
          </p:cNvGrpSpPr>
          <p:nvPr/>
        </p:nvGrpSpPr>
        <p:grpSpPr bwMode="auto">
          <a:xfrm>
            <a:off x="5551599" y="3596766"/>
            <a:ext cx="4121558" cy="2495786"/>
            <a:chOff x="2096" y="670"/>
            <a:chExt cx="3249" cy="1968"/>
          </a:xfrm>
        </p:grpSpPr>
        <p:sp>
          <p:nvSpPr>
            <p:cNvPr id="19" name="AutoShape 84"/>
            <p:cNvSpPr>
              <a:spLocks noChangeAspect="1" noChangeArrowheads="1"/>
            </p:cNvSpPr>
            <p:nvPr/>
          </p:nvSpPr>
          <p:spPr bwMode="auto">
            <a:xfrm>
              <a:off x="2487" y="912"/>
              <a:ext cx="2858" cy="1726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5008" y="2167"/>
            <a:ext cx="23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9" name="Equation" r:id="rId17" imgW="3048000" imgH="3352800" progId="Equation.DSMT4">
                    <p:embed/>
                  </p:oleObj>
                </mc:Choice>
                <mc:Fallback>
                  <p:oleObj name="Equation" r:id="rId17" imgW="3048000" imgH="3352800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8" y="2167"/>
                          <a:ext cx="23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Line 86"/>
            <p:cNvSpPr>
              <a:spLocks noChangeShapeType="1"/>
            </p:cNvSpPr>
            <p:nvPr/>
          </p:nvSpPr>
          <p:spPr bwMode="auto">
            <a:xfrm>
              <a:off x="2602" y="2120"/>
              <a:ext cx="263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Line 87"/>
            <p:cNvSpPr>
              <a:spLocks noChangeShapeType="1"/>
            </p:cNvSpPr>
            <p:nvPr/>
          </p:nvSpPr>
          <p:spPr bwMode="auto">
            <a:xfrm flipV="1">
              <a:off x="3892" y="814"/>
              <a:ext cx="1" cy="16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Line 88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Line 89"/>
            <p:cNvSpPr>
              <a:spLocks noChangeShapeType="1"/>
            </p:cNvSpPr>
            <p:nvPr/>
          </p:nvSpPr>
          <p:spPr bwMode="auto">
            <a:xfrm flipH="1">
              <a:off x="3180" y="1086"/>
              <a:ext cx="713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4176" y="1438"/>
            <a:ext cx="103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0" name="Equation" r:id="rId19" imgW="596900" imgH="203200" progId="Equation.DSMT4">
                    <p:embed/>
                  </p:oleObj>
                </mc:Choice>
                <mc:Fallback>
                  <p:oleObj name="Equation" r:id="rId19" imgW="596900" imgH="203200" progId="Equation.DSMT4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438"/>
                          <a:ext cx="103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Freeform 91"/>
            <p:cNvSpPr/>
            <p:nvPr/>
          </p:nvSpPr>
          <p:spPr bwMode="auto">
            <a:xfrm>
              <a:off x="2786" y="1262"/>
              <a:ext cx="851" cy="264"/>
            </a:xfrm>
            <a:custGeom>
              <a:avLst/>
              <a:gdLst>
                <a:gd name="T0" fmla="*/ 851 w 851"/>
                <a:gd name="T1" fmla="*/ 0 h 264"/>
                <a:gd name="T2" fmla="*/ 391 w 851"/>
                <a:gd name="T3" fmla="*/ 66 h 264"/>
                <a:gd name="T4" fmla="*/ 0 w 851"/>
                <a:gd name="T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1" h="264">
                  <a:moveTo>
                    <a:pt x="851" y="0"/>
                  </a:moveTo>
                  <a:cubicBezTo>
                    <a:pt x="692" y="11"/>
                    <a:pt x="533" y="22"/>
                    <a:pt x="391" y="66"/>
                  </a:cubicBezTo>
                  <a:cubicBezTo>
                    <a:pt x="249" y="110"/>
                    <a:pt x="65" y="231"/>
                    <a:pt x="0" y="264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2"/>
            <p:cNvSpPr/>
            <p:nvPr/>
          </p:nvSpPr>
          <p:spPr bwMode="auto">
            <a:xfrm>
              <a:off x="2096" y="1262"/>
              <a:ext cx="1564" cy="770"/>
            </a:xfrm>
            <a:custGeom>
              <a:avLst/>
              <a:gdLst>
                <a:gd name="T0" fmla="*/ 0 w 1564"/>
                <a:gd name="T1" fmla="*/ 770 h 770"/>
                <a:gd name="T2" fmla="*/ 506 w 1564"/>
                <a:gd name="T3" fmla="*/ 594 h 770"/>
                <a:gd name="T4" fmla="*/ 713 w 1564"/>
                <a:gd name="T5" fmla="*/ 286 h 770"/>
                <a:gd name="T6" fmla="*/ 1058 w 1564"/>
                <a:gd name="T7" fmla="*/ 44 h 770"/>
                <a:gd name="T8" fmla="*/ 1564 w 1564"/>
                <a:gd name="T9" fmla="*/ 22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4" h="770">
                  <a:moveTo>
                    <a:pt x="0" y="770"/>
                  </a:moveTo>
                  <a:cubicBezTo>
                    <a:pt x="193" y="722"/>
                    <a:pt x="387" y="675"/>
                    <a:pt x="506" y="594"/>
                  </a:cubicBezTo>
                  <a:cubicBezTo>
                    <a:pt x="625" y="513"/>
                    <a:pt x="621" y="378"/>
                    <a:pt x="713" y="286"/>
                  </a:cubicBezTo>
                  <a:cubicBezTo>
                    <a:pt x="805" y="194"/>
                    <a:pt x="916" y="88"/>
                    <a:pt x="1058" y="44"/>
                  </a:cubicBezTo>
                  <a:cubicBezTo>
                    <a:pt x="1200" y="0"/>
                    <a:pt x="1480" y="26"/>
                    <a:pt x="1564" y="22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Line 93"/>
            <p:cNvSpPr>
              <a:spLocks noChangeShapeType="1"/>
            </p:cNvSpPr>
            <p:nvPr/>
          </p:nvSpPr>
          <p:spPr bwMode="auto">
            <a:xfrm>
              <a:off x="2096" y="1240"/>
              <a:ext cx="0" cy="902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Arc 94"/>
            <p:cNvSpPr/>
            <p:nvPr/>
          </p:nvSpPr>
          <p:spPr bwMode="auto">
            <a:xfrm flipV="1">
              <a:off x="2487" y="1834"/>
              <a:ext cx="896" cy="3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Line 95"/>
            <p:cNvSpPr>
              <a:spLocks noChangeShapeType="1"/>
            </p:cNvSpPr>
            <p:nvPr/>
          </p:nvSpPr>
          <p:spPr bwMode="auto">
            <a:xfrm>
              <a:off x="3903" y="2076"/>
              <a:ext cx="1" cy="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3545" y="1354"/>
            <a:ext cx="311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1" name="Equation" r:id="rId21" imgW="152400" imgH="393700" progId="Equation.DSMT4">
                    <p:embed/>
                  </p:oleObj>
                </mc:Choice>
                <mc:Fallback>
                  <p:oleObj name="Equation" r:id="rId21" imgW="152400" imgH="393700" progId="Equation.DSMT4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5" y="1354"/>
                          <a:ext cx="311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/>
          </p:nvGraphicFramePr>
          <p:xfrm>
            <a:off x="3632" y="1042"/>
            <a:ext cx="219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2" name="Equation" r:id="rId23" imgW="88900" imgH="139700" progId="Equation.DSMT4">
                    <p:embed/>
                  </p:oleObj>
                </mc:Choice>
                <mc:Fallback>
                  <p:oleObj name="Equation" r:id="rId23" imgW="88900" imgH="139700" progId="Equation.DSMT4">
                    <p:embed/>
                    <p:pic>
                      <p:nvPicPr>
                        <p:cNvPr id="0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2" y="1042"/>
                          <a:ext cx="219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3539" y="2120"/>
            <a:ext cx="288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3" name="Equation" r:id="rId25" imgW="152400" imgH="177800" progId="Equation.DSMT4">
                    <p:embed/>
                  </p:oleObj>
                </mc:Choice>
                <mc:Fallback>
                  <p:oleObj name="Equation" r:id="rId25" imgW="152400" imgH="177800" progId="Equation.DSMT4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9" y="2120"/>
                          <a:ext cx="288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3522" y="670"/>
            <a:ext cx="347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4" name="Equation" r:id="rId27" imgW="139700" imgH="165100" progId="Equation.DSMT4">
                    <p:embed/>
                  </p:oleObj>
                </mc:Choice>
                <mc:Fallback>
                  <p:oleObj name="Equation" r:id="rId27" imgW="139700" imgH="165100" progId="Equation.DSMT4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670"/>
                          <a:ext cx="347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Freeform 100"/>
            <p:cNvSpPr/>
            <p:nvPr/>
          </p:nvSpPr>
          <p:spPr bwMode="auto">
            <a:xfrm>
              <a:off x="2856" y="1682"/>
              <a:ext cx="1037" cy="394"/>
            </a:xfrm>
            <a:custGeom>
              <a:avLst/>
              <a:gdLst>
                <a:gd name="T0" fmla="*/ 0 w 1213"/>
                <a:gd name="T1" fmla="*/ 394 h 394"/>
                <a:gd name="T2" fmla="*/ 703 w 1213"/>
                <a:gd name="T3" fmla="*/ 262 h 394"/>
                <a:gd name="T4" fmla="*/ 1213 w 1213"/>
                <a:gd name="T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3" h="394">
                  <a:moveTo>
                    <a:pt x="0" y="394"/>
                  </a:moveTo>
                  <a:cubicBezTo>
                    <a:pt x="250" y="361"/>
                    <a:pt x="501" y="328"/>
                    <a:pt x="703" y="262"/>
                  </a:cubicBezTo>
                  <a:cubicBezTo>
                    <a:pt x="905" y="196"/>
                    <a:pt x="1059" y="98"/>
                    <a:pt x="121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 flipH="1" flipV="1">
              <a:off x="3870" y="1292"/>
              <a:ext cx="1036" cy="394"/>
            </a:xfrm>
            <a:custGeom>
              <a:avLst/>
              <a:gdLst>
                <a:gd name="T0" fmla="*/ 0 w 1213"/>
                <a:gd name="T1" fmla="*/ 394 h 394"/>
                <a:gd name="T2" fmla="*/ 703 w 1213"/>
                <a:gd name="T3" fmla="*/ 262 h 394"/>
                <a:gd name="T4" fmla="*/ 1213 w 1213"/>
                <a:gd name="T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3" h="394">
                  <a:moveTo>
                    <a:pt x="0" y="394"/>
                  </a:moveTo>
                  <a:cubicBezTo>
                    <a:pt x="250" y="361"/>
                    <a:pt x="501" y="328"/>
                    <a:pt x="703" y="262"/>
                  </a:cubicBezTo>
                  <a:cubicBezTo>
                    <a:pt x="905" y="196"/>
                    <a:pt x="1059" y="98"/>
                    <a:pt x="121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102"/>
            <p:cNvSpPr>
              <a:spLocks noChangeShapeType="1"/>
            </p:cNvSpPr>
            <p:nvPr/>
          </p:nvSpPr>
          <p:spPr bwMode="auto">
            <a:xfrm>
              <a:off x="3870" y="1218"/>
              <a:ext cx="12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341073" y="1039387"/>
          <a:ext cx="8488727" cy="60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" name="Document" r:id="rId1" imgW="3943985" imgH="285115" progId="Word.Document.8">
                  <p:embed/>
                </p:oleObj>
              </mc:Choice>
              <mc:Fallback>
                <p:oleObj name="Document" r:id="rId1" imgW="3943985" imgH="285115" progId="Word.Document.8">
                  <p:embed/>
                  <p:pic>
                    <p:nvPicPr>
                      <p:cNvPr id="0" name="图片 216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073" y="1039387"/>
                        <a:ext cx="8488727" cy="607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572866" y="4075113"/>
          <a:ext cx="9610725" cy="198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name="Document" r:id="rId3" imgW="4559935" imgH="944880" progId="Word.Document.8">
                  <p:embed/>
                </p:oleObj>
              </mc:Choice>
              <mc:Fallback>
                <p:oleObj name="Document" r:id="rId3" imgW="4559935" imgH="944880" progId="Word.Document.8">
                  <p:embed/>
                  <p:pic>
                    <p:nvPicPr>
                      <p:cNvPr id="0" name="图片 216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866" y="4075113"/>
                        <a:ext cx="9610725" cy="198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293210" y="2738927"/>
          <a:ext cx="8771926" cy="665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6" name="Document" r:id="rId5" imgW="3943985" imgH="303530" progId="Word.Document.8">
                  <p:embed/>
                </p:oleObj>
              </mc:Choice>
              <mc:Fallback>
                <p:oleObj name="Document" r:id="rId5" imgW="3943985" imgH="303530" progId="Word.Document.8">
                  <p:embed/>
                  <p:pic>
                    <p:nvPicPr>
                      <p:cNvPr id="0" name="图片 216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210" y="2738927"/>
                        <a:ext cx="8771926" cy="6658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2710352" y="1727298"/>
          <a:ext cx="766603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7" name="Document" r:id="rId7" imgW="3662045" imgH="460375" progId="Word.Document.8">
                  <p:embed/>
                </p:oleObj>
              </mc:Choice>
              <mc:Fallback>
                <p:oleObj name="Document" r:id="rId7" imgW="3662045" imgH="460375" progId="Word.Document.8">
                  <p:embed/>
                  <p:pic>
                    <p:nvPicPr>
                      <p:cNvPr id="0" name="图片 216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352" y="1727298"/>
                        <a:ext cx="7666037" cy="9604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34172" y="1647600"/>
            <a:ext cx="7488114" cy="949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tailEnd type="none" w="med" len="lg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11430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endParaRPr lang="zh-CN" altLang="en-US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2710352" y="1696553"/>
          <a:ext cx="7960271" cy="992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8" name="Document" r:id="rId9" imgW="3662045" imgH="460375" progId="Word.Document.8">
                  <p:embed/>
                </p:oleObj>
              </mc:Choice>
              <mc:Fallback>
                <p:oleObj name="Document" r:id="rId9" imgW="3662045" imgH="460375" progId="Word.Document.8">
                  <p:embed/>
                  <p:pic>
                    <p:nvPicPr>
                      <p:cNvPr id="0" name="图片 21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352" y="1696553"/>
                        <a:ext cx="7960271" cy="992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1254614" y="3406287"/>
          <a:ext cx="8810522" cy="668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9" name="Document" r:id="rId11" imgW="3943985" imgH="303530" progId="Word.Document.8">
                  <p:embed/>
                </p:oleObj>
              </mc:Choice>
              <mc:Fallback>
                <p:oleObj name="Document" r:id="rId11" imgW="3943985" imgH="303530" progId="Word.Document.8">
                  <p:embed/>
                  <p:pic>
                    <p:nvPicPr>
                      <p:cNvPr id="0" name="图片 21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614" y="3406287"/>
                        <a:ext cx="8810522" cy="668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524000" y="860425"/>
          <a:ext cx="38846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5" name="Document" r:id="rId1" imgW="1884045" imgH="471170" progId="Word.Document.8">
                  <p:embed/>
                </p:oleObj>
              </mc:Choice>
              <mc:Fallback>
                <p:oleObj name="Document" r:id="rId1" imgW="1884045" imgH="471170" progId="Word.Document.8">
                  <p:embed/>
                  <p:pic>
                    <p:nvPicPr>
                      <p:cNvPr id="0" name="图片 226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860425"/>
                        <a:ext cx="38846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77731" y="3385786"/>
          <a:ext cx="8280702" cy="997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6" name="Document" r:id="rId3" imgW="3912235" imgH="473710" progId="Word.Document.8">
                  <p:embed/>
                </p:oleObj>
              </mc:Choice>
              <mc:Fallback>
                <p:oleObj name="Document" r:id="rId3" imgW="3912235" imgH="473710" progId="Word.Document.8">
                  <p:embed/>
                  <p:pic>
                    <p:nvPicPr>
                      <p:cNvPr id="0" name="图片 226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731" y="3385786"/>
                        <a:ext cx="8280702" cy="997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878945" y="4339003"/>
          <a:ext cx="8643124" cy="101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" name="Document" r:id="rId5" imgW="3912235" imgH="461645" progId="Word.Document.8">
                  <p:embed/>
                </p:oleObj>
              </mc:Choice>
              <mc:Fallback>
                <p:oleObj name="Document" r:id="rId5" imgW="3912235" imgH="461645" progId="Word.Document.8">
                  <p:embed/>
                  <p:pic>
                    <p:nvPicPr>
                      <p:cNvPr id="0" name="图片 226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945" y="4339003"/>
                        <a:ext cx="8643124" cy="1018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317812" y="1353604"/>
          <a:ext cx="9961563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8" name="Document" r:id="rId7" imgW="4287520" imgH="739775" progId="Word.Document.8">
                  <p:embed/>
                </p:oleObj>
              </mc:Choice>
              <mc:Fallback>
                <p:oleObj name="Document" r:id="rId7" imgW="4287520" imgH="739775" progId="Word.Document.8">
                  <p:embed/>
                  <p:pic>
                    <p:nvPicPr>
                      <p:cNvPr id="0" name="图片 226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812" y="1353604"/>
                        <a:ext cx="9961563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3281011" y="2504196"/>
          <a:ext cx="3632509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9" name="Document" r:id="rId9" imgW="1752600" imgH="539750" progId="Word.Document.8">
                  <p:embed/>
                </p:oleObj>
              </mc:Choice>
              <mc:Fallback>
                <p:oleObj name="Document" r:id="rId9" imgW="1752600" imgH="539750" progId="Word.Document.8">
                  <p:embed/>
                  <p:pic>
                    <p:nvPicPr>
                      <p:cNvPr id="0" name="图片 226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011" y="2504196"/>
                        <a:ext cx="3632509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935355" y="833755"/>
            <a:ext cx="5511800" cy="570994"/>
            <a:chOff x="92093" y="805862"/>
            <a:chExt cx="4391832" cy="634006"/>
          </a:xfrm>
        </p:grpSpPr>
        <p:sp>
          <p:nvSpPr>
            <p:cNvPr id="13499" name="Text Box 15"/>
            <p:cNvSpPr txBox="1">
              <a:spLocks noChangeArrowheads="1"/>
            </p:cNvSpPr>
            <p:nvPr/>
          </p:nvSpPr>
          <p:spPr bwMode="auto">
            <a:xfrm>
              <a:off x="92093" y="805862"/>
              <a:ext cx="4391832" cy="63386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故只需对         制表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列出结果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. 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675" name="Object 12"/>
            <p:cNvGraphicFramePr>
              <a:graphicFrameLocks noChangeAspect="1"/>
            </p:cNvGraphicFramePr>
            <p:nvPr/>
          </p:nvGraphicFramePr>
          <p:xfrm>
            <a:off x="1121641" y="979494"/>
            <a:ext cx="736600" cy="46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1" imgW="304800" imgH="190500" progId="">
                    <p:embed/>
                  </p:oleObj>
                </mc:Choice>
                <mc:Fallback>
                  <p:oleObj name="" r:id="rId1" imgW="304800" imgH="190500" progId="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21641" y="979494"/>
                          <a:ext cx="736600" cy="4603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35355" y="1773555"/>
          <a:ext cx="9248140" cy="424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40"/>
                <a:gridCol w="840740"/>
                <a:gridCol w="840740"/>
                <a:gridCol w="840740"/>
                <a:gridCol w="840740"/>
                <a:gridCol w="840740"/>
                <a:gridCol w="840740"/>
                <a:gridCol w="840740"/>
                <a:gridCol w="840740"/>
                <a:gridCol w="840740"/>
                <a:gridCol w="840740"/>
              </a:tblGrid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1200" b="1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0.5040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0.5080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0.5120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0.5160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0.5199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0.5239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0.5319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0.5359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0.5398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0.5438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0.5517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0.5596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0.5714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0.5753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0.5793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0.5832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0.5871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0.5948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0.5987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0.6026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0.6064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0.6103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0.6255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0.6293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0.6331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0.6368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0.6406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0.6517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0.6554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0.6591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0.6628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0.6700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0.6736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0.6772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0.6915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0.6950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0.6985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0.7088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0.7123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0.7157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0.7190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0.7224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  <a:tr h="302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11750" y="771525"/>
          <a:ext cx="3839210" cy="780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4" imgW="1764665" imgH="381000" progId="Equation.DSMT4">
                  <p:embed/>
                </p:oleObj>
              </mc:Choice>
              <mc:Fallback>
                <p:oleObj name="" r:id="rId4" imgW="1764665" imgH="381000" progId="Equation.DSMT4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11750" y="771525"/>
                        <a:ext cx="3839210" cy="7804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349864" y="1521411"/>
          <a:ext cx="9214095" cy="7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4" name="Document" r:id="rId1" imgW="3657600" imgH="302895" progId="Word.Document.8">
                  <p:embed/>
                </p:oleObj>
              </mc:Choice>
              <mc:Fallback>
                <p:oleObj name="Document" r:id="rId1" imgW="3657600" imgH="302895" progId="Word.Document.8">
                  <p:embed/>
                  <p:pic>
                    <p:nvPicPr>
                      <p:cNvPr id="0" name="图片 237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864" y="1521411"/>
                        <a:ext cx="9214095" cy="7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260232" y="3082314"/>
          <a:ext cx="82708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5" name="Document" r:id="rId3" imgW="3653155" imgH="364490" progId="Word.Document.8">
                  <p:embed/>
                </p:oleObj>
              </mc:Choice>
              <mc:Fallback>
                <p:oleObj name="Document" r:id="rId3" imgW="3653155" imgH="364490" progId="Word.Document.8">
                  <p:embed/>
                  <p:pic>
                    <p:nvPicPr>
                      <p:cNvPr id="0" name="图片 237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232" y="3082314"/>
                        <a:ext cx="82708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293812" y="2327641"/>
          <a:ext cx="25003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6" name="Document" r:id="rId5" imgW="1111250" imgH="438785" progId="Word.Document.8">
                  <p:embed/>
                </p:oleObj>
              </mc:Choice>
              <mc:Fallback>
                <p:oleObj name="Document" r:id="rId5" imgW="1111250" imgH="438785" progId="Word.Document.8">
                  <p:embed/>
                  <p:pic>
                    <p:nvPicPr>
                      <p:cNvPr id="0" name="图片 237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2" y="2327641"/>
                        <a:ext cx="250031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5305913" y="4642656"/>
          <a:ext cx="50117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7" name="Document" r:id="rId7" imgW="2473960" imgH="431165" progId="Word.Document.8">
                  <p:embed/>
                </p:oleObj>
              </mc:Choice>
              <mc:Fallback>
                <p:oleObj name="Document" r:id="rId7" imgW="2473960" imgH="431165" progId="Word.Document.8">
                  <p:embed/>
                  <p:pic>
                    <p:nvPicPr>
                      <p:cNvPr id="0" name="图片 237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913" y="4642656"/>
                        <a:ext cx="5011738" cy="8651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3571875" y="2882228"/>
          <a:ext cx="33274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" name="Document" r:id="rId9" imgW="1470660" imgH="492125" progId="Word.Document.8">
                  <p:embed/>
                </p:oleObj>
              </mc:Choice>
              <mc:Fallback>
                <p:oleObj name="Document" r:id="rId9" imgW="1470660" imgH="492125" progId="Word.Document.8">
                  <p:embed/>
                  <p:pic>
                    <p:nvPicPr>
                      <p:cNvPr id="0" name="图片 237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2882228"/>
                        <a:ext cx="3327400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6345766" y="3118981"/>
          <a:ext cx="5542614" cy="666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9" name="Document" r:id="rId11" imgW="2318385" imgH="284480" progId="Word.Document.8">
                  <p:embed/>
                </p:oleObj>
              </mc:Choice>
              <mc:Fallback>
                <p:oleObj name="Document" r:id="rId11" imgW="2318385" imgH="284480" progId="Word.Document.8">
                  <p:embed/>
                  <p:pic>
                    <p:nvPicPr>
                      <p:cNvPr id="0" name="图片 237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766" y="3118981"/>
                        <a:ext cx="5542614" cy="6661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1902802" y="4642656"/>
          <a:ext cx="32543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0" name="Document" r:id="rId13" imgW="1605280" imgH="427990" progId="Word.Document.8">
                  <p:embed/>
                </p:oleObj>
              </mc:Choice>
              <mc:Fallback>
                <p:oleObj name="Document" r:id="rId13" imgW="1605280" imgH="427990" progId="Word.Document.8">
                  <p:embed/>
                  <p:pic>
                    <p:nvPicPr>
                      <p:cNvPr id="0" name="图片 237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802" y="4642656"/>
                        <a:ext cx="3254375" cy="862013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FF66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2932113" y="2100484"/>
          <a:ext cx="3967162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1" name="Document" r:id="rId15" imgW="1761490" imgH="483235" progId="Word.Document.8">
                  <p:embed/>
                </p:oleObj>
              </mc:Choice>
              <mc:Fallback>
                <p:oleObj name="Document" r:id="rId15" imgW="1761490" imgH="483235" progId="Word.Document.8">
                  <p:embed/>
                  <p:pic>
                    <p:nvPicPr>
                      <p:cNvPr id="0" name="图片 237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3" y="2100484"/>
                        <a:ext cx="3967162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3297850" y="3835492"/>
          <a:ext cx="7869684" cy="65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2" name="Document" r:id="rId17" imgW="3253740" imgH="293370" progId="Word.Document.8">
                  <p:embed/>
                </p:oleObj>
              </mc:Choice>
              <mc:Fallback>
                <p:oleObj name="Document" r:id="rId17" imgW="3253740" imgH="293370" progId="Word.Document.8">
                  <p:embed/>
                  <p:pic>
                    <p:nvPicPr>
                      <p:cNvPr id="0" name="图片 237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850" y="3835492"/>
                        <a:ext cx="7869684" cy="656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325489" y="1040411"/>
          <a:ext cx="10306685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Document" r:id="rId19" imgW="4655820" imgH="217805" progId="Word.Document.8">
                  <p:embed/>
                </p:oleObj>
              </mc:Choice>
              <mc:Fallback>
                <p:oleObj name="Document" r:id="rId19" imgW="4655820" imgH="217805" progId="Word.Document.8">
                  <p:embed/>
                  <p:pic>
                    <p:nvPicPr>
                      <p:cNvPr id="0" name="图片 237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489" y="1040411"/>
                        <a:ext cx="10306685" cy="477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" name="对象 25"/>
          <p:cNvGraphicFramePr>
            <a:graphicFrameLocks noGrp="1" noChangeAspect="1"/>
          </p:cNvGraphicFramePr>
          <p:nvPr/>
        </p:nvGraphicFramePr>
        <p:xfrm>
          <a:off x="1471930" y="1141730"/>
          <a:ext cx="2947035" cy="159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638300" imgH="889000" progId="Equation.DSMT4">
                  <p:embed/>
                </p:oleObj>
              </mc:Choice>
              <mc:Fallback>
                <p:oleObj name="" r:id="rId1" imgW="1638300" imgH="889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1930" y="1141730"/>
                        <a:ext cx="2947035" cy="1595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2"/>
          <p:cNvSpPr>
            <a:spLocks noChangeArrowheads="1"/>
          </p:cNvSpPr>
          <p:nvPr/>
        </p:nvSpPr>
        <p:spPr bwMode="auto">
          <a:xfrm>
            <a:off x="5018088" y="1718945"/>
            <a:ext cx="2484438" cy="440055"/>
          </a:xfrm>
          <a:prstGeom prst="rect">
            <a:avLst/>
          </a:prstGeom>
          <a:noFill/>
          <a:ln>
            <a:noFill/>
          </a:ln>
        </p:spPr>
        <p:txBody>
          <a:bodyPr lIns="69842" tIns="34921" rIns="69842" bIns="34921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=0.0, 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=120.4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14"/>
          <p:cNvGrpSpPr/>
          <p:nvPr/>
        </p:nvGrpSpPr>
        <p:grpSpPr>
          <a:xfrm>
            <a:off x="7305040" y="1122045"/>
            <a:ext cx="3278505" cy="1754660"/>
            <a:chOff x="2709837" y="2297097"/>
            <a:chExt cx="4065640" cy="2154267"/>
          </a:xfrm>
        </p:grpSpPr>
        <p:grpSp>
          <p:nvGrpSpPr>
            <p:cNvPr id="45066" name="组合 111"/>
            <p:cNvGrpSpPr/>
            <p:nvPr/>
          </p:nvGrpSpPr>
          <p:grpSpPr>
            <a:xfrm>
              <a:off x="2709837" y="2333609"/>
              <a:ext cx="3760839" cy="2117755"/>
              <a:chOff x="2782863" y="2351617"/>
              <a:chExt cx="3760839" cy="2117755"/>
            </a:xfrm>
          </p:grpSpPr>
          <p:grpSp>
            <p:nvGrpSpPr>
              <p:cNvPr id="45067" name="组合 77"/>
              <p:cNvGrpSpPr/>
              <p:nvPr/>
            </p:nvGrpSpPr>
            <p:grpSpPr>
              <a:xfrm>
                <a:off x="3075467" y="2714065"/>
                <a:ext cx="3324037" cy="1726531"/>
                <a:chOff x="2534624" y="3063870"/>
                <a:chExt cx="3826513" cy="2002481"/>
              </a:xfrm>
            </p:grpSpPr>
            <p:cxnSp>
              <p:nvCxnSpPr>
                <p:cNvPr id="45068" name="直接箭头连接符 27"/>
                <p:cNvCxnSpPr/>
                <p:nvPr/>
              </p:nvCxnSpPr>
              <p:spPr>
                <a:xfrm>
                  <a:off x="3111480" y="3063870"/>
                  <a:ext cx="1241442" cy="1204929"/>
                </a:xfrm>
                <a:prstGeom prst="straightConnector1">
                  <a:avLst/>
                </a:prstGeom>
                <a:ln w="9525">
                  <a:noFill/>
                </a:ln>
              </p:spPr>
            </p:cxnSp>
            <p:grpSp>
              <p:nvGrpSpPr>
                <p:cNvPr id="45069" name="组合 67"/>
                <p:cNvGrpSpPr/>
                <p:nvPr/>
              </p:nvGrpSpPr>
              <p:grpSpPr>
                <a:xfrm>
                  <a:off x="2996266" y="3684593"/>
                  <a:ext cx="3364871" cy="1080628"/>
                  <a:chOff x="3653500" y="4341827"/>
                  <a:chExt cx="3364871" cy="1080628"/>
                </a:xfrm>
              </p:grpSpPr>
              <p:cxnSp>
                <p:nvCxnSpPr>
                  <p:cNvPr id="45070" name="直接连接符 53"/>
                  <p:cNvCxnSpPr/>
                  <p:nvPr/>
                </p:nvCxnSpPr>
                <p:spPr>
                  <a:xfrm flipV="1">
                    <a:off x="3653500" y="4380910"/>
                    <a:ext cx="1758298" cy="1041545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071" name="直接连接符 55"/>
                  <p:cNvCxnSpPr/>
                  <p:nvPr/>
                </p:nvCxnSpPr>
                <p:spPr>
                  <a:xfrm>
                    <a:off x="5411799" y="4358150"/>
                    <a:ext cx="1606572" cy="1588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072" name="直接连接符 61"/>
                  <p:cNvCxnSpPr/>
                  <p:nvPr/>
                </p:nvCxnSpPr>
                <p:spPr>
                  <a:xfrm rot="-5400000" flipH="1">
                    <a:off x="4955388" y="4834753"/>
                    <a:ext cx="1022362" cy="3651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6" name="TextBox 68"/>
                <p:cNvSpPr txBox="1">
                  <a:spLocks noChangeArrowheads="1"/>
                </p:cNvSpPr>
                <p:nvPr/>
              </p:nvSpPr>
              <p:spPr bwMode="auto">
                <a:xfrm>
                  <a:off x="2534624" y="4706471"/>
                  <a:ext cx="838285" cy="3598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0.0</a:t>
                  </a:r>
                  <a:endPara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Box 69"/>
                <p:cNvSpPr txBox="1">
                  <a:spLocks noChangeArrowheads="1"/>
                </p:cNvSpPr>
                <p:nvPr/>
              </p:nvSpPr>
              <p:spPr bwMode="auto">
                <a:xfrm>
                  <a:off x="4644267" y="4693712"/>
                  <a:ext cx="909199" cy="3598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120.4</a:t>
                  </a:r>
                  <a:endPara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5075" name="直接连接符 70"/>
                <p:cNvCxnSpPr/>
                <p:nvPr/>
              </p:nvCxnSpPr>
              <p:spPr>
                <a:xfrm flipH="1">
                  <a:off x="3038454" y="3684592"/>
                  <a:ext cx="1716112" cy="1587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9" name="TextBox 76"/>
                <p:cNvSpPr txBox="1">
                  <a:spLocks noChangeArrowheads="1"/>
                </p:cNvSpPr>
                <p:nvPr/>
              </p:nvSpPr>
              <p:spPr bwMode="auto">
                <a:xfrm>
                  <a:off x="2671383" y="3578526"/>
                  <a:ext cx="367224" cy="3598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5077" name="直接连接符 80"/>
              <p:cNvCxnSpPr/>
              <p:nvPr/>
            </p:nvCxnSpPr>
            <p:spPr>
              <a:xfrm rot="-5400000" flipH="1" flipV="1">
                <a:off x="3230229" y="3884426"/>
                <a:ext cx="10029" cy="53963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78" name="直接箭头连接符 82"/>
              <p:cNvCxnSpPr/>
              <p:nvPr/>
            </p:nvCxnSpPr>
            <p:spPr>
              <a:xfrm rot="5400000" flipH="1" flipV="1">
                <a:off x="2454246" y="3410494"/>
                <a:ext cx="2117755" cy="1"/>
              </a:xfrm>
              <a:prstGeom prst="straightConnector1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</p:cxnSp>
          <p:cxnSp>
            <p:nvCxnSpPr>
              <p:cNvPr id="45079" name="直接箭头连接符 86"/>
              <p:cNvCxnSpPr/>
              <p:nvPr/>
            </p:nvCxnSpPr>
            <p:spPr>
              <a:xfrm flipV="1">
                <a:off x="2782863" y="4126156"/>
                <a:ext cx="3760839" cy="35481"/>
              </a:xfrm>
              <a:prstGeom prst="straightConnector1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</p:cxnSp>
        </p:grpSp>
        <p:graphicFrame>
          <p:nvGraphicFramePr>
            <p:cNvPr id="45080" name="Object 14"/>
            <p:cNvGraphicFramePr>
              <a:graphicFrameLocks noChangeAspect="1"/>
            </p:cNvGraphicFramePr>
            <p:nvPr/>
          </p:nvGraphicFramePr>
          <p:xfrm>
            <a:off x="6543702" y="3994162"/>
            <a:ext cx="231775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3" imgW="127000" imgH="139700" progId="Equation.DSMT4">
                    <p:embed/>
                  </p:oleObj>
                </mc:Choice>
                <mc:Fallback>
                  <p:oleObj name="" r:id="rId3" imgW="127000" imgH="139700" progId="Equation.DSMT4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43702" y="3994162"/>
                          <a:ext cx="231775" cy="2746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81" name="Object 15"/>
            <p:cNvGraphicFramePr>
              <a:graphicFrameLocks noChangeAspect="1"/>
            </p:cNvGraphicFramePr>
            <p:nvPr/>
          </p:nvGraphicFramePr>
          <p:xfrm>
            <a:off x="3569017" y="2297097"/>
            <a:ext cx="528314" cy="336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5" imgW="342900" imgH="203200" progId="Equation.DSMT4">
                    <p:embed/>
                  </p:oleObj>
                </mc:Choice>
                <mc:Fallback>
                  <p:oleObj name="" r:id="rId5" imgW="342900" imgH="203200" progId="Equation.DSMT4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69017" y="2297097"/>
                          <a:ext cx="528314" cy="3365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1378268" y="3320098"/>
            <a:ext cx="1485900" cy="437515"/>
          </a:xfrm>
          <a:prstGeom prst="rect">
            <a:avLst/>
          </a:prstGeom>
          <a:noFill/>
          <a:ln>
            <a:noFill/>
          </a:ln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(2)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如果令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13" name="对象 12"/>
          <p:cNvGraphicFramePr>
            <a:graphicFrameLocks noGrp="1" noChangeAspect="1"/>
          </p:cNvGraphicFramePr>
          <p:nvPr/>
        </p:nvGraphicFramePr>
        <p:xfrm>
          <a:off x="3459480" y="2901315"/>
          <a:ext cx="3143885" cy="127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625600" imgH="660400" progId="Equation.DSMT4">
                  <p:embed/>
                </p:oleObj>
              </mc:Choice>
              <mc:Fallback>
                <p:oleObj name="" r:id="rId7" imgW="1625600" imgH="6604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9480" y="2901315"/>
                        <a:ext cx="3143885" cy="1275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55"/>
          <p:cNvSpPr txBox="1">
            <a:spLocks noChangeArrowheads="1"/>
          </p:cNvSpPr>
          <p:nvPr/>
        </p:nvSpPr>
        <p:spPr bwMode="auto">
          <a:xfrm>
            <a:off x="1592898" y="4456748"/>
            <a:ext cx="1485900" cy="441325"/>
          </a:xfrm>
          <a:prstGeom prst="rect">
            <a:avLst/>
          </a:prstGeom>
          <a:noFill/>
          <a:ln>
            <a:noFill/>
          </a:ln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19" name="对象 18"/>
          <p:cNvGraphicFramePr>
            <a:graphicFrameLocks noGrp="1" noChangeAspect="1"/>
          </p:cNvGraphicFramePr>
          <p:nvPr/>
        </p:nvGraphicFramePr>
        <p:xfrm>
          <a:off x="3860165" y="4815205"/>
          <a:ext cx="2766695" cy="94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002665" imgH="457200" progId="Equation.DSMT4">
                  <p:embed/>
                </p:oleObj>
              </mc:Choice>
              <mc:Fallback>
                <p:oleObj name="" r:id="rId9" imgW="1002665" imgH="4572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0165" y="4815205"/>
                        <a:ext cx="2766695" cy="944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1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charRg st="13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067656" y="1333322"/>
          <a:ext cx="100774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1" name="Document" r:id="rId1" imgW="4208145" imgH="850265" progId="Word.Document.8">
                  <p:embed/>
                </p:oleObj>
              </mc:Choice>
              <mc:Fallback>
                <p:oleObj name="Document" r:id="rId1" imgW="4208145" imgH="850265" progId="Word.Document.8">
                  <p:embed/>
                  <p:pic>
                    <p:nvPicPr>
                      <p:cNvPr id="0" name="图片 248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656" y="1333322"/>
                        <a:ext cx="1007745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5"/>
          <p:cNvGraphicFramePr>
            <a:graphicFrameLocks noChangeAspect="1"/>
          </p:cNvGraphicFramePr>
          <p:nvPr/>
        </p:nvGraphicFramePr>
        <p:xfrm>
          <a:off x="1870743" y="3821882"/>
          <a:ext cx="8199644" cy="1745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3" name="Document" r:id="rId3" imgW="4991100" imgH="1066800" progId="Word.Document.8">
                  <p:embed/>
                </p:oleObj>
              </mc:Choice>
              <mc:Fallback>
                <p:oleObj name="Document" r:id="rId3" imgW="4991100" imgH="1066800" progId="Word.Document.8">
                  <p:embed/>
                  <p:pic>
                    <p:nvPicPr>
                      <p:cNvPr id="0" name="图片 248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743" y="3821882"/>
                        <a:ext cx="8199644" cy="1745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6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0" y="0"/>
          <a:ext cx="735013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4" name="Equation" r:id="rId5" imgW="736600" imgH="203200" progId="Equation.DSMT4">
                  <p:embed/>
                </p:oleObj>
              </mc:Choice>
              <mc:Fallback>
                <p:oleObj name="Equation" r:id="rId5" imgW="736600" imgH="203200" progId="Equation.DSMT4">
                  <p:embed/>
                  <p:pic>
                    <p:nvPicPr>
                      <p:cNvPr id="0" name="Object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735013" cy="20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/>
        </p:nvGraphicFramePr>
        <p:xfrm>
          <a:off x="1449389" y="1968837"/>
          <a:ext cx="100790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5" name="Document" r:id="rId7" imgW="4208145" imgH="510540" progId="Word.Document.8">
                  <p:embed/>
                </p:oleObj>
              </mc:Choice>
              <mc:Fallback>
                <p:oleObj name="Document" r:id="rId7" imgW="4208145" imgH="510540" progId="Word.Document.8">
                  <p:embed/>
                  <p:pic>
                    <p:nvPicPr>
                      <p:cNvPr id="0" name="图片 248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9" y="1968837"/>
                        <a:ext cx="1007903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/>
        </p:nvGraphicFramePr>
        <p:xfrm>
          <a:off x="1450183" y="2926136"/>
          <a:ext cx="1007745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6" name="Document" r:id="rId9" imgW="4208145" imgH="327025" progId="Word.Document.8">
                  <p:embed/>
                </p:oleObj>
              </mc:Choice>
              <mc:Fallback>
                <p:oleObj name="Document" r:id="rId9" imgW="4208145" imgH="327025" progId="Word.Document.8">
                  <p:embed/>
                  <p:pic>
                    <p:nvPicPr>
                      <p:cNvPr id="0" name="图片 248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183" y="2926136"/>
                        <a:ext cx="1007745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1132586" y="3641918"/>
          <a:ext cx="10937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7" name="Document" r:id="rId11" imgW="458470" imgH="278130" progId="Word.Document.8">
                  <p:embed/>
                </p:oleObj>
              </mc:Choice>
              <mc:Fallback>
                <p:oleObj name="Document" r:id="rId11" imgW="458470" imgH="278130" progId="Word.Document.8">
                  <p:embed/>
                  <p:pic>
                    <p:nvPicPr>
                      <p:cNvPr id="0" name="图片 248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2586" y="3641918"/>
                        <a:ext cx="1093787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4"/>
          <p:cNvGraphicFramePr>
            <a:graphicFrameLocks noChangeAspect="1"/>
          </p:cNvGraphicFramePr>
          <p:nvPr/>
        </p:nvGraphicFramePr>
        <p:xfrm>
          <a:off x="1044895" y="883340"/>
          <a:ext cx="1088961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Document" r:id="rId13" imgW="5255260" imgH="229870" progId="Word.Document.8">
                  <p:embed/>
                </p:oleObj>
              </mc:Choice>
              <mc:Fallback>
                <p:oleObj name="Document" r:id="rId13" imgW="5255260" imgH="229870" progId="Word.Document.8">
                  <p:embed/>
                  <p:pic>
                    <p:nvPicPr>
                      <p:cNvPr id="0" name="图片 248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895" y="883340"/>
                        <a:ext cx="10889615" cy="473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 bwMode="auto">
          <a:xfrm>
            <a:off x="1121444" y="2420754"/>
            <a:ext cx="3845378" cy="1853827"/>
            <a:chOff x="1211" y="2683"/>
            <a:chExt cx="3573" cy="1138"/>
          </a:xfrm>
        </p:grpSpPr>
        <p:sp>
          <p:nvSpPr>
            <p:cNvPr id="27657" name="AutoShape 5"/>
            <p:cNvSpPr>
              <a:spLocks noChangeAspect="1" noChangeArrowheads="1"/>
            </p:cNvSpPr>
            <p:nvPr/>
          </p:nvSpPr>
          <p:spPr bwMode="auto">
            <a:xfrm>
              <a:off x="1211" y="2683"/>
              <a:ext cx="3573" cy="113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tx1"/>
                </a:buClr>
                <a:buSzPct val="80000"/>
                <a:buFontTx/>
                <a:buChar char="•"/>
              </a:pPr>
              <a:endParaRPr lang="zh-CN" altLang="zh-CN" sz="2400">
                <a:solidFill>
                  <a:srgbClr val="000066"/>
                </a:solidFill>
              </a:endParaRPr>
            </a:p>
          </p:txBody>
        </p:sp>
        <p:sp>
          <p:nvSpPr>
            <p:cNvPr id="27658" name="Line 6"/>
            <p:cNvSpPr>
              <a:spLocks noChangeShapeType="1"/>
            </p:cNvSpPr>
            <p:nvPr/>
          </p:nvSpPr>
          <p:spPr bwMode="auto">
            <a:xfrm>
              <a:off x="2899" y="3077"/>
              <a:ext cx="0" cy="4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659" name="Object 7"/>
            <p:cNvGraphicFramePr>
              <a:graphicFrameLocks noChangeAspect="1"/>
            </p:cNvGraphicFramePr>
            <p:nvPr/>
          </p:nvGraphicFramePr>
          <p:xfrm>
            <a:off x="4469" y="3527"/>
            <a:ext cx="17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2" name="Equation" r:id="rId1" imgW="114300" imgH="127000" progId="Equation.DSMT4">
                    <p:embed/>
                  </p:oleObj>
                </mc:Choice>
                <mc:Fallback>
                  <p:oleObj name="Equation" r:id="rId1" imgW="114300" imgH="127000" progId="Equation.DSMT4">
                    <p:embed/>
                    <p:pic>
                      <p:nvPicPr>
                        <p:cNvPr id="0" name="图片 307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9" y="3527"/>
                          <a:ext cx="176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0" name="Line 8"/>
            <p:cNvSpPr>
              <a:spLocks noChangeShapeType="1"/>
            </p:cNvSpPr>
            <p:nvPr/>
          </p:nvSpPr>
          <p:spPr bwMode="auto">
            <a:xfrm>
              <a:off x="1305" y="3537"/>
              <a:ext cx="330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1" name="Line 9"/>
            <p:cNvSpPr>
              <a:spLocks noChangeShapeType="1"/>
            </p:cNvSpPr>
            <p:nvPr/>
          </p:nvSpPr>
          <p:spPr bwMode="auto">
            <a:xfrm flipV="1">
              <a:off x="2371" y="2854"/>
              <a:ext cx="1" cy="94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Line 11"/>
            <p:cNvSpPr>
              <a:spLocks noChangeShapeType="1"/>
            </p:cNvSpPr>
            <p:nvPr/>
          </p:nvSpPr>
          <p:spPr bwMode="auto">
            <a:xfrm flipH="1">
              <a:off x="2479" y="2981"/>
              <a:ext cx="419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4" name="Line 12"/>
            <p:cNvSpPr>
              <a:spLocks noChangeShapeType="1"/>
            </p:cNvSpPr>
            <p:nvPr/>
          </p:nvSpPr>
          <p:spPr bwMode="auto">
            <a:xfrm flipH="1">
              <a:off x="2479" y="2981"/>
              <a:ext cx="419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665" name="Object 13"/>
            <p:cNvGraphicFramePr>
              <a:graphicFrameLocks noChangeAspect="1"/>
            </p:cNvGraphicFramePr>
            <p:nvPr/>
          </p:nvGraphicFramePr>
          <p:xfrm>
            <a:off x="1339" y="3527"/>
            <a:ext cx="442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3" name="Equation" r:id="rId3" imgW="381000" imgH="165100" progId="Equation.DSMT4">
                    <p:embed/>
                  </p:oleObj>
                </mc:Choice>
                <mc:Fallback>
                  <p:oleObj name="Equation" r:id="rId3" imgW="381000" imgH="165100" progId="Equation.DSMT4">
                    <p:embed/>
                    <p:pic>
                      <p:nvPicPr>
                        <p:cNvPr id="0" name="图片 307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9" y="3527"/>
                          <a:ext cx="442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6" name="Object 14"/>
            <p:cNvGraphicFramePr>
              <a:graphicFrameLocks noChangeAspect="1"/>
            </p:cNvGraphicFramePr>
            <p:nvPr/>
          </p:nvGraphicFramePr>
          <p:xfrm>
            <a:off x="3962" y="3548"/>
            <a:ext cx="5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4" name="Equation" r:id="rId5" imgW="457200" imgH="203200" progId="Equation.DSMT4">
                    <p:embed/>
                  </p:oleObj>
                </mc:Choice>
                <mc:Fallback>
                  <p:oleObj name="Equation" r:id="rId5" imgW="457200" imgH="203200" progId="Equation.DSMT4">
                    <p:embed/>
                    <p:pic>
                      <p:nvPicPr>
                        <p:cNvPr id="0" name="图片 307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" y="3548"/>
                          <a:ext cx="5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7" name="Object 15"/>
            <p:cNvGraphicFramePr>
              <a:graphicFrameLocks noChangeAspect="1"/>
            </p:cNvGraphicFramePr>
            <p:nvPr/>
          </p:nvGraphicFramePr>
          <p:xfrm>
            <a:off x="2132" y="3522"/>
            <a:ext cx="220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5" name="Equation" r:id="rId7" imgW="152400" imgH="177800" progId="Equation.DSMT4">
                    <p:embed/>
                  </p:oleObj>
                </mc:Choice>
                <mc:Fallback>
                  <p:oleObj name="Equation" r:id="rId7" imgW="152400" imgH="177800" progId="Equation.DSMT4">
                    <p:embed/>
                    <p:pic>
                      <p:nvPicPr>
                        <p:cNvPr id="0" name="图片 307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2" y="3522"/>
                          <a:ext cx="220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8" name="Object 16"/>
            <p:cNvGraphicFramePr>
              <a:graphicFrameLocks noChangeAspect="1"/>
            </p:cNvGraphicFramePr>
            <p:nvPr/>
          </p:nvGraphicFramePr>
          <p:xfrm>
            <a:off x="2092" y="2834"/>
            <a:ext cx="20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6" name="Equation" r:id="rId9" imgW="139700" imgH="165100" progId="Equation.DSMT4">
                    <p:embed/>
                  </p:oleObj>
                </mc:Choice>
                <mc:Fallback>
                  <p:oleObj name="Equation" r:id="rId9" imgW="139700" imgH="165100" progId="Equation.DSMT4">
                    <p:embed/>
                    <p:pic>
                      <p:nvPicPr>
                        <p:cNvPr id="0" name="图片 307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" y="2834"/>
                          <a:ext cx="204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9" name="Object 17"/>
            <p:cNvGraphicFramePr>
              <a:graphicFrameLocks noChangeAspect="1"/>
            </p:cNvGraphicFramePr>
            <p:nvPr/>
          </p:nvGraphicFramePr>
          <p:xfrm>
            <a:off x="2833" y="3573"/>
            <a:ext cx="133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7" name="Equation" r:id="rId11" imgW="127000" imgH="139700" progId="Equation.DSMT4">
                    <p:embed/>
                  </p:oleObj>
                </mc:Choice>
                <mc:Fallback>
                  <p:oleObj name="Equation" r:id="rId11" imgW="127000" imgH="139700" progId="Equation.DSMT4">
                    <p:embed/>
                    <p:pic>
                      <p:nvPicPr>
                        <p:cNvPr id="0" name="图片 307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3" y="3573"/>
                          <a:ext cx="133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70" name="Freeform 18"/>
            <p:cNvSpPr/>
            <p:nvPr/>
          </p:nvSpPr>
          <p:spPr bwMode="auto">
            <a:xfrm>
              <a:off x="1405" y="3077"/>
              <a:ext cx="1493" cy="424"/>
            </a:xfrm>
            <a:custGeom>
              <a:avLst/>
              <a:gdLst>
                <a:gd name="T0" fmla="*/ 0 w 2543"/>
                <a:gd name="T1" fmla="*/ 1 h 723"/>
                <a:gd name="T2" fmla="*/ 1 w 2543"/>
                <a:gd name="T3" fmla="*/ 1 h 723"/>
                <a:gd name="T4" fmla="*/ 1 w 2543"/>
                <a:gd name="T5" fmla="*/ 1 h 723"/>
                <a:gd name="T6" fmla="*/ 1 w 2543"/>
                <a:gd name="T7" fmla="*/ 1 h 723"/>
                <a:gd name="T8" fmla="*/ 1 w 2543"/>
                <a:gd name="T9" fmla="*/ 1 h 723"/>
                <a:gd name="T10" fmla="*/ 1 w 2543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43"/>
                <a:gd name="T19" fmla="*/ 0 h 723"/>
                <a:gd name="T20" fmla="*/ 2543 w 2543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43" h="723">
                  <a:moveTo>
                    <a:pt x="0" y="723"/>
                  </a:moveTo>
                  <a:cubicBezTo>
                    <a:pt x="361" y="695"/>
                    <a:pt x="723" y="667"/>
                    <a:pt x="1020" y="607"/>
                  </a:cubicBezTo>
                  <a:cubicBezTo>
                    <a:pt x="1317" y="547"/>
                    <a:pt x="1592" y="436"/>
                    <a:pt x="1780" y="360"/>
                  </a:cubicBezTo>
                  <a:cubicBezTo>
                    <a:pt x="1968" y="284"/>
                    <a:pt x="2051" y="203"/>
                    <a:pt x="2151" y="150"/>
                  </a:cubicBezTo>
                  <a:cubicBezTo>
                    <a:pt x="2251" y="97"/>
                    <a:pt x="2315" y="65"/>
                    <a:pt x="2380" y="40"/>
                  </a:cubicBezTo>
                  <a:cubicBezTo>
                    <a:pt x="2445" y="15"/>
                    <a:pt x="2494" y="7"/>
                    <a:pt x="254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1" name="Freeform 19"/>
            <p:cNvSpPr/>
            <p:nvPr/>
          </p:nvSpPr>
          <p:spPr bwMode="auto">
            <a:xfrm flipH="1">
              <a:off x="2899" y="3077"/>
              <a:ext cx="1494" cy="424"/>
            </a:xfrm>
            <a:custGeom>
              <a:avLst/>
              <a:gdLst>
                <a:gd name="T0" fmla="*/ 0 w 2543"/>
                <a:gd name="T1" fmla="*/ 1 h 723"/>
                <a:gd name="T2" fmla="*/ 1 w 2543"/>
                <a:gd name="T3" fmla="*/ 1 h 723"/>
                <a:gd name="T4" fmla="*/ 1 w 2543"/>
                <a:gd name="T5" fmla="*/ 1 h 723"/>
                <a:gd name="T6" fmla="*/ 1 w 2543"/>
                <a:gd name="T7" fmla="*/ 1 h 723"/>
                <a:gd name="T8" fmla="*/ 1 w 2543"/>
                <a:gd name="T9" fmla="*/ 1 h 723"/>
                <a:gd name="T10" fmla="*/ 1 w 2543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43"/>
                <a:gd name="T19" fmla="*/ 0 h 723"/>
                <a:gd name="T20" fmla="*/ 2543 w 2543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43" h="723">
                  <a:moveTo>
                    <a:pt x="0" y="723"/>
                  </a:moveTo>
                  <a:cubicBezTo>
                    <a:pt x="361" y="695"/>
                    <a:pt x="723" y="667"/>
                    <a:pt x="1020" y="607"/>
                  </a:cubicBezTo>
                  <a:cubicBezTo>
                    <a:pt x="1317" y="547"/>
                    <a:pt x="1592" y="436"/>
                    <a:pt x="1780" y="360"/>
                  </a:cubicBezTo>
                  <a:cubicBezTo>
                    <a:pt x="1968" y="284"/>
                    <a:pt x="2051" y="203"/>
                    <a:pt x="2151" y="150"/>
                  </a:cubicBezTo>
                  <a:cubicBezTo>
                    <a:pt x="2251" y="97"/>
                    <a:pt x="2315" y="65"/>
                    <a:pt x="2380" y="40"/>
                  </a:cubicBezTo>
                  <a:cubicBezTo>
                    <a:pt x="2445" y="15"/>
                    <a:pt x="2494" y="7"/>
                    <a:pt x="254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Line 20"/>
            <p:cNvSpPr>
              <a:spLocks noChangeShapeType="1"/>
            </p:cNvSpPr>
            <p:nvPr/>
          </p:nvSpPr>
          <p:spPr bwMode="auto">
            <a:xfrm>
              <a:off x="1530" y="3489"/>
              <a:ext cx="1" cy="4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673" name="Object 21"/>
            <p:cNvGraphicFramePr>
              <a:graphicFrameLocks noChangeAspect="1"/>
            </p:cNvGraphicFramePr>
            <p:nvPr/>
          </p:nvGraphicFramePr>
          <p:xfrm>
            <a:off x="2549" y="3300"/>
            <a:ext cx="527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8" name="Equation" r:id="rId13" imgW="469900" imgH="177800" progId="Equation.DSMT4">
                    <p:embed/>
                  </p:oleObj>
                </mc:Choice>
                <mc:Fallback>
                  <p:oleObj name="Equation" r:id="rId13" imgW="469900" imgH="177800" progId="Equation.DSMT4">
                    <p:embed/>
                    <p:pic>
                      <p:nvPicPr>
                        <p:cNvPr id="0" name="图片 307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" y="3300"/>
                          <a:ext cx="527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Object 23"/>
          <p:cNvGraphicFramePr>
            <a:graphicFrameLocks noChangeAspect="1"/>
          </p:cNvGraphicFramePr>
          <p:nvPr/>
        </p:nvGraphicFramePr>
        <p:xfrm>
          <a:off x="5462966" y="2557720"/>
          <a:ext cx="5651133" cy="175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Document" r:id="rId15" imgW="2287270" imgH="715010" progId="Word.Document.8">
                  <p:embed/>
                </p:oleObj>
              </mc:Choice>
              <mc:Fallback>
                <p:oleObj name="Document" r:id="rId15" imgW="2287270" imgH="715010" progId="Word.Document.8">
                  <p:embed/>
                  <p:pic>
                    <p:nvPicPr>
                      <p:cNvPr id="0" name="图片 307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966" y="2557720"/>
                        <a:ext cx="5651133" cy="175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1259202" y="1246794"/>
          <a:ext cx="92440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Document" r:id="rId17" imgW="4073525" imgH="299720" progId="Word.Document.8">
                  <p:embed/>
                </p:oleObj>
              </mc:Choice>
              <mc:Fallback>
                <p:oleObj name="Document" r:id="rId17" imgW="4073525" imgH="299720" progId="Word.Document.8">
                  <p:embed/>
                  <p:pic>
                    <p:nvPicPr>
                      <p:cNvPr id="0" name="图片 307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202" y="1246794"/>
                        <a:ext cx="92440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4338244" y="3505955"/>
            <a:ext cx="1076" cy="71677"/>
          </a:xfrm>
          <a:prstGeom prst="line">
            <a:avLst/>
          </a:prstGeom>
          <a:noFill/>
          <a:ln w="25400">
            <a:solidFill>
              <a:srgbClr val="FF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26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0" y="0"/>
          <a:ext cx="735013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19" imgW="736600" imgH="203200" progId="Equation.DSMT4">
                  <p:embed/>
                </p:oleObj>
              </mc:Choice>
              <mc:Fallback>
                <p:oleObj name="Equation" r:id="rId19" imgW="736600" imgH="203200" progId="Equation.DSMT4">
                  <p:embed/>
                  <p:pic>
                    <p:nvPicPr>
                      <p:cNvPr id="0" name="图片 307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735013" cy="20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605394" y="2775057"/>
          <a:ext cx="10647362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Document" r:id="rId1" imgW="4553585" imgH="532130" progId="Word.Document.8">
                  <p:embed/>
                </p:oleObj>
              </mc:Choice>
              <mc:Fallback>
                <p:oleObj name="Document" r:id="rId1" imgW="4553585" imgH="532130" progId="Word.Document.8">
                  <p:embed/>
                  <p:pic>
                    <p:nvPicPr>
                      <p:cNvPr id="0" name="图片 256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94" y="2775057"/>
                        <a:ext cx="10647362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576819" y="3813962"/>
          <a:ext cx="10947400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8" name="Document" r:id="rId3" imgW="4963160" imgH="685165" progId="Word.Document.8">
                  <p:embed/>
                </p:oleObj>
              </mc:Choice>
              <mc:Fallback>
                <p:oleObj name="Document" r:id="rId3" imgW="4963160" imgH="685165" progId="Word.Document.8">
                  <p:embed/>
                  <p:pic>
                    <p:nvPicPr>
                      <p:cNvPr id="0" name="图片 256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819" y="3813962"/>
                        <a:ext cx="10947400" cy="150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763588" y="5121153"/>
          <a:ext cx="1098232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Document" r:id="rId5" imgW="4987925" imgH="452755" progId="Word.Document.8">
                  <p:embed/>
                </p:oleObj>
              </mc:Choice>
              <mc:Fallback>
                <p:oleObj name="Document" r:id="rId5" imgW="4987925" imgH="452755" progId="Word.Document.8">
                  <p:embed/>
                  <p:pic>
                    <p:nvPicPr>
                      <p:cNvPr id="0" name="图片 256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5121153"/>
                        <a:ext cx="1098232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580629" y="835068"/>
          <a:ext cx="10968355" cy="196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Document" r:id="rId7" imgW="4810760" imgH="862965" progId="Word.Document.8">
                  <p:embed/>
                </p:oleObj>
              </mc:Choice>
              <mc:Fallback>
                <p:oleObj name="Document" r:id="rId7" imgW="4810760" imgH="862965" progId="Word.Document.8">
                  <p:embed/>
                  <p:pic>
                    <p:nvPicPr>
                      <p:cNvPr id="0" name="图片 256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629" y="835068"/>
                        <a:ext cx="10968355" cy="1961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894230" y="730717"/>
          <a:ext cx="12827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5" name="Document" r:id="rId1" imgW="574675" imgH="388620" progId="Word.Document.8">
                  <p:embed/>
                </p:oleObj>
              </mc:Choice>
              <mc:Fallback>
                <p:oleObj name="Document" r:id="rId1" imgW="574675" imgH="388620" progId="Word.Document.8">
                  <p:embed/>
                  <p:pic>
                    <p:nvPicPr>
                      <p:cNvPr id="0" name="图片 267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230" y="730717"/>
                        <a:ext cx="12827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1495425" y="3473450"/>
          <a:ext cx="872331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6" name="Document" r:id="rId3" imgW="3700145" imgH="523240" progId="Word.Document.8">
                  <p:embed/>
                </p:oleObj>
              </mc:Choice>
              <mc:Fallback>
                <p:oleObj name="Document" r:id="rId3" imgW="3700145" imgH="523240" progId="Word.Document.8">
                  <p:embed/>
                  <p:pic>
                    <p:nvPicPr>
                      <p:cNvPr id="0" name="图片 267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3473450"/>
                        <a:ext cx="8723313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535580" y="4424736"/>
          <a:ext cx="9066213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" name="Document" r:id="rId5" imgW="3886835" imgH="752475" progId="Word.Document.8">
                  <p:embed/>
                </p:oleObj>
              </mc:Choice>
              <mc:Fallback>
                <p:oleObj name="Document" r:id="rId5" imgW="3886835" imgH="752475" progId="Word.Document.8">
                  <p:embed/>
                  <p:pic>
                    <p:nvPicPr>
                      <p:cNvPr id="0" name="图片 267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580" y="4424736"/>
                        <a:ext cx="9066213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94585" y="2727062"/>
          <a:ext cx="8964541" cy="1023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" name="Document" r:id="rId7" imgW="3834130" imgH="438785" progId="Word.Document.8">
                  <p:embed/>
                </p:oleObj>
              </mc:Choice>
              <mc:Fallback>
                <p:oleObj name="Document" r:id="rId7" imgW="3834130" imgH="438785" progId="Word.Document.8">
                  <p:embed/>
                  <p:pic>
                    <p:nvPicPr>
                      <p:cNvPr id="0" name="图片 267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585" y="2727062"/>
                        <a:ext cx="8964541" cy="1023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846138" y="788988"/>
          <a:ext cx="10190162" cy="204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9" name="Document" r:id="rId9" imgW="4492625" imgH="905510" progId="Word.Document.8">
                  <p:embed/>
                </p:oleObj>
              </mc:Choice>
              <mc:Fallback>
                <p:oleObj name="Document" r:id="rId9" imgW="4492625" imgH="905510" progId="Word.Document.8">
                  <p:embed/>
                  <p:pic>
                    <p:nvPicPr>
                      <p:cNvPr id="0" name="图片 267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788988"/>
                        <a:ext cx="10190162" cy="204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583174" y="643498"/>
          <a:ext cx="10764837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Document" r:id="rId1" imgW="5146675" imgH="1293495" progId="Word.Document.8">
                  <p:embed/>
                </p:oleObj>
              </mc:Choice>
              <mc:Fallback>
                <p:oleObj name="Document" r:id="rId1" imgW="5146675" imgH="1293495" progId="Word.Document.8">
                  <p:embed/>
                  <p:pic>
                    <p:nvPicPr>
                      <p:cNvPr id="0" name="图片 2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174" y="643498"/>
                        <a:ext cx="10764837" cy="269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524436" y="3246205"/>
          <a:ext cx="11137900" cy="167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Document" r:id="rId3" imgW="5351780" imgH="810260" progId="Word.Document.8">
                  <p:embed/>
                </p:oleObj>
              </mc:Choice>
              <mc:Fallback>
                <p:oleObj name="Document" r:id="rId3" imgW="5351780" imgH="810260" progId="Word.Document.8">
                  <p:embed/>
                  <p:pic>
                    <p:nvPicPr>
                      <p:cNvPr id="0" name="图片 2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436" y="3246205"/>
                        <a:ext cx="11137900" cy="167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24436" y="4416985"/>
          <a:ext cx="1125855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Document" r:id="rId5" imgW="5226685" imgH="807085" progId="Word.Document.8">
                  <p:embed/>
                </p:oleObj>
              </mc:Choice>
              <mc:Fallback>
                <p:oleObj name="Document" r:id="rId5" imgW="5226685" imgH="807085" progId="Word.Document.8">
                  <p:embed/>
                  <p:pic>
                    <p:nvPicPr>
                      <p:cNvPr id="0" name="图片 2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436" y="4416985"/>
                        <a:ext cx="1125855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043661" y="587264"/>
          <a:ext cx="10278763" cy="219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Document" r:id="rId1" imgW="4201795" imgH="899160" progId="Word.Document.8">
                  <p:embed/>
                </p:oleObj>
              </mc:Choice>
              <mc:Fallback>
                <p:oleObj name="Document" r:id="rId1" imgW="4201795" imgH="899160" progId="Word.Document.8">
                  <p:embed/>
                  <p:pic>
                    <p:nvPicPr>
                      <p:cNvPr id="0" name="图片 3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61" y="587264"/>
                        <a:ext cx="10278763" cy="2191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789296" y="3436443"/>
          <a:ext cx="10788015" cy="322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Document" r:id="rId3" imgW="4213225" imgH="1268730" progId="Word.Document.8">
                  <p:embed/>
                </p:oleObj>
              </mc:Choice>
              <mc:Fallback>
                <p:oleObj name="Document" r:id="rId3" imgW="4213225" imgH="1268730" progId="Word.Document.8">
                  <p:embed/>
                  <p:pic>
                    <p:nvPicPr>
                      <p:cNvPr id="0" name="图片 3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296" y="3436443"/>
                        <a:ext cx="10788015" cy="3220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980908" y="2535330"/>
          <a:ext cx="9385468" cy="1126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Document" r:id="rId5" imgW="3654425" imgH="438785" progId="Word.Document.8">
                  <p:embed/>
                </p:oleObj>
              </mc:Choice>
              <mc:Fallback>
                <p:oleObj name="Document" r:id="rId5" imgW="3654425" imgH="438785" progId="Word.Document.8">
                  <p:embed/>
                  <p:pic>
                    <p:nvPicPr>
                      <p:cNvPr id="0" name="图片 3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908" y="2535330"/>
                        <a:ext cx="9385468" cy="1126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6610" name="矩形 196609"/>
          <p:cNvSpPr/>
          <p:nvPr/>
        </p:nvSpPr>
        <p:spPr>
          <a:xfrm>
            <a:off x="1228090" y="1593850"/>
            <a:ext cx="70564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eaLnBrk="0" hangingPunct="0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率分布密度函数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p.d.f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.)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为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(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，则</a:t>
            </a:r>
            <a:endParaRPr lang="zh-CN" altLang="en-US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96611" name="对象 196610"/>
          <p:cNvGraphicFramePr/>
          <p:nvPr/>
        </p:nvGraphicFramePr>
        <p:xfrm>
          <a:off x="5760403" y="2912110"/>
          <a:ext cx="2438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888365" imgH="393700" progId="Equation.DSMT4">
                  <p:embed/>
                </p:oleObj>
              </mc:Choice>
              <mc:Fallback>
                <p:oleObj name="" r:id="rId1" imgW="888365" imgH="3937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60403" y="2912110"/>
                        <a:ext cx="2438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22" name="矩形 196621"/>
          <p:cNvSpPr/>
          <p:nvPr/>
        </p:nvSpPr>
        <p:spPr>
          <a:xfrm>
            <a:off x="1228090" y="3025140"/>
            <a:ext cx="556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2800" b="1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) 若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zh-CN" sz="2800" b="1"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  <a:ea typeface="华文行楷" panose="02010800040101010101" pitchFamily="2" charset="-122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的连续点，则</a:t>
            </a:r>
            <a:endParaRPr lang="zh-CN" altLang="en-US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6623" name="矩形 196622"/>
          <p:cNvSpPr/>
          <p:nvPr/>
        </p:nvSpPr>
        <p:spPr>
          <a:xfrm>
            <a:off x="1342390" y="2252663"/>
            <a:ext cx="7924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(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为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连续函数；（绝对连续函数）</a:t>
            </a:r>
            <a:endParaRPr lang="zh-CN" altLang="en-US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6625" name="矩形 196624"/>
          <p:cNvSpPr/>
          <p:nvPr/>
        </p:nvSpPr>
        <p:spPr>
          <a:xfrm>
            <a:off x="1228090" y="3768725"/>
            <a:ext cx="81534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 (3)</a:t>
            </a:r>
            <a:r>
              <a:rPr lang="zh-CN" altLang="zh-CN" sz="2800" b="1" dirty="0">
                <a:latin typeface="楷体_GB2312" pitchFamily="49" charset="-122"/>
                <a:ea typeface="楷体_GB2312" pitchFamily="49" charset="-122"/>
              </a:rPr>
              <a:t>对任意实数</a:t>
            </a:r>
            <a:r>
              <a:rPr lang="en-US" altLang="zh-CN" sz="2800" b="1" i="1"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zh-CN" sz="2800" b="1"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en-US" altLang="zh-CN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P{</a:t>
            </a:r>
            <a:r>
              <a:rPr lang="en-US" altLang="zh-CN" sz="2800" b="1" i="1">
                <a:latin typeface="Times New Roman" panose="02020603050405020304" pitchFamily="18" charset="0"/>
                <a:ea typeface="华文仿宋" panose="02010600040101010101" pitchFamily="2" charset="-122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  <a:ea typeface="华文仿宋" panose="02010600040101010101" pitchFamily="2" charset="-122"/>
              </a:rPr>
              <a:t>=</a:t>
            </a:r>
            <a:r>
              <a:rPr lang="en-US" altLang="zh-CN" sz="2800" b="1" i="1">
                <a:latin typeface="Times New Roman" panose="02020603050405020304" pitchFamily="18" charset="0"/>
                <a:ea typeface="华文仿宋" panose="02010600040101010101" pitchFamily="2" charset="-122"/>
              </a:rPr>
              <a:t>c</a:t>
            </a:r>
            <a:r>
              <a:rPr lang="en-US" altLang="zh-CN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}</a:t>
            </a:r>
            <a:r>
              <a:rPr lang="zh-CN" altLang="en-US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＝</a:t>
            </a:r>
            <a:r>
              <a:rPr lang="en-US" altLang="zh-CN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0</a:t>
            </a:r>
            <a:r>
              <a:rPr lang="zh-CN" altLang="en-US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zh-CN" altLang="en-US" sz="2800" b="1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196626" name="对象 196625"/>
          <p:cNvGraphicFramePr/>
          <p:nvPr/>
        </p:nvGraphicFramePr>
        <p:xfrm>
          <a:off x="2142490" y="4784725"/>
          <a:ext cx="6769735" cy="112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2730500" imgH="558800" progId="Equation.DSMT4">
                  <p:embed/>
                </p:oleObj>
              </mc:Choice>
              <mc:Fallback>
                <p:oleObj name="" r:id="rId3" imgW="2730500" imgH="5588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2490" y="4784725"/>
                        <a:ext cx="6769735" cy="1123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27" name="矩形 196626"/>
          <p:cNvSpPr/>
          <p:nvPr/>
        </p:nvSpPr>
        <p:spPr>
          <a:xfrm>
            <a:off x="1342390" y="4524375"/>
            <a:ext cx="9906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(4)</a:t>
            </a:r>
            <a:endParaRPr lang="en-US" altLang="zh-CN" sz="2800" b="1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96630" name="矩形 196629"/>
          <p:cNvSpPr/>
          <p:nvPr/>
        </p:nvSpPr>
        <p:spPr>
          <a:xfrm>
            <a:off x="1742440" y="1071563"/>
            <a:ext cx="9144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定理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设连续型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r.v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的分布函数（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c.d.f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.)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为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( </a:t>
            </a:r>
            <a:r>
              <a:rPr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),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概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6610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3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6623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2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6622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"/>
                                        <p:tgtEl>
                                          <p:spTgt spid="19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19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5" grpId="0"/>
      <p:bldP spid="196627" grpId="0"/>
      <p:bldP spid="1966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553030" y="812960"/>
          <a:ext cx="11085830" cy="183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Document" r:id="rId1" imgW="5033010" imgH="838200" progId="Word.Document.8">
                  <p:embed/>
                </p:oleObj>
              </mc:Choice>
              <mc:Fallback>
                <p:oleObj name="Document" r:id="rId1" imgW="5033010" imgH="838200" progId="Word.Document.8">
                  <p:embed/>
                  <p:pic>
                    <p:nvPicPr>
                      <p:cNvPr id="0" name="图片 4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30" y="812960"/>
                        <a:ext cx="11085830" cy="1833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03181" y="2646605"/>
          <a:ext cx="8705850" cy="189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Document" r:id="rId3" imgW="3818890" imgH="838200" progId="Word.Document.8">
                  <p:embed/>
                </p:oleObj>
              </mc:Choice>
              <mc:Fallback>
                <p:oleObj name="Document" r:id="rId3" imgW="3818890" imgH="838200" progId="Word.Document.8">
                  <p:embed/>
                  <p:pic>
                    <p:nvPicPr>
                      <p:cNvPr id="0" name="图片 4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81" y="2646605"/>
                        <a:ext cx="8705850" cy="1899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380845" y="4797330"/>
          <a:ext cx="8532440" cy="930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Document" r:id="rId5" imgW="3671570" imgH="400685" progId="Word.Document.8">
                  <p:embed/>
                </p:oleObj>
              </mc:Choice>
              <mc:Fallback>
                <p:oleObj name="Document" r:id="rId5" imgW="3671570" imgH="400685" progId="Word.Document.8">
                  <p:embed/>
                  <p:pic>
                    <p:nvPicPr>
                      <p:cNvPr id="0" name="图片 4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845" y="4797330"/>
                        <a:ext cx="8532440" cy="930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754063" y="677863"/>
          <a:ext cx="10591800" cy="271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Document" r:id="rId1" imgW="4516755" imgH="1162050" progId="Word.Document.8">
                  <p:embed/>
                </p:oleObj>
              </mc:Choice>
              <mc:Fallback>
                <p:oleObj name="Document" r:id="rId1" imgW="4516755" imgH="1162050" progId="Word.Document.8">
                  <p:embed/>
                  <p:pic>
                    <p:nvPicPr>
                      <p:cNvPr id="0" name="图片 5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677863"/>
                        <a:ext cx="10591800" cy="271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576263" y="3227388"/>
          <a:ext cx="11039475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Document" r:id="rId3" imgW="4608830" imgH="1205230" progId="Word.Document.8">
                  <p:embed/>
                </p:oleObj>
              </mc:Choice>
              <mc:Fallback>
                <p:oleObj name="Document" r:id="rId3" imgW="4608830" imgH="1205230" progId="Word.Document.8">
                  <p:embed/>
                  <p:pic>
                    <p:nvPicPr>
                      <p:cNvPr id="0" name="图片 5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3227388"/>
                        <a:ext cx="11039475" cy="287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092789" y="5370978"/>
          <a:ext cx="5561658" cy="855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Document" r:id="rId5" imgW="2360930" imgH="367030" progId="Word.Document.8">
                  <p:embed/>
                </p:oleObj>
              </mc:Choice>
              <mc:Fallback>
                <p:oleObj name="Document" r:id="rId5" imgW="2360930" imgH="367030" progId="Word.Document.8">
                  <p:embed/>
                  <p:pic>
                    <p:nvPicPr>
                      <p:cNvPr id="0" name="图片 5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789" y="5370978"/>
                        <a:ext cx="5561658" cy="855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05657" y="1014730"/>
          <a:ext cx="10957560" cy="160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Document" r:id="rId1" imgW="4641850" imgH="686435" progId="Word.Document.8">
                  <p:embed/>
                </p:oleObj>
              </mc:Choice>
              <mc:Fallback>
                <p:oleObj name="Document" r:id="rId1" imgW="4641850" imgH="686435" progId="Word.Document.8">
                  <p:embed/>
                  <p:pic>
                    <p:nvPicPr>
                      <p:cNvPr id="0" name="图片 6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7" y="1014730"/>
                        <a:ext cx="10957560" cy="1604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436370" y="2914968"/>
          <a:ext cx="10434638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Document" r:id="rId3" imgW="4403725" imgH="859155" progId="Word.Document.8">
                  <p:embed/>
                </p:oleObj>
              </mc:Choice>
              <mc:Fallback>
                <p:oleObj name="Document" r:id="rId3" imgW="4403725" imgH="859155" progId="Word.Document.8">
                  <p:embed/>
                  <p:pic>
                    <p:nvPicPr>
                      <p:cNvPr id="0" name="图片 6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370" y="2914968"/>
                        <a:ext cx="10434638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306140" y="4938992"/>
          <a:ext cx="8890871" cy="1107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Document" r:id="rId5" imgW="3649980" imgH="455930" progId="Word.Document.8">
                  <p:embed/>
                </p:oleObj>
              </mc:Choice>
              <mc:Fallback>
                <p:oleObj name="Document" r:id="rId5" imgW="3649980" imgH="455930" progId="Word.Document.8">
                  <p:embed/>
                  <p:pic>
                    <p:nvPicPr>
                      <p:cNvPr id="0" name="图片 6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140" y="4938992"/>
                        <a:ext cx="8890871" cy="1107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54.xml><?xml version="1.0" encoding="utf-8"?>
<p:tagLst xmlns:p="http://schemas.openxmlformats.org/presentationml/2006/main">
  <p:tag name="TIMING" val="|3.7|4.5|3.0|7.0|3.1|4.7|4.2|7.2|4.8"/>
</p:tagLst>
</file>

<file path=ppt/tags/tag55.xml><?xml version="1.0" encoding="utf-8"?>
<p:tagLst xmlns:p="http://schemas.openxmlformats.org/presentationml/2006/main">
  <p:tag name="KSO_WM_UNIT_TABLE_BEAUTIFY" val="smartTable{28dc2d88-415e-4714-a425-44589d2f9f4c}"/>
</p:tagLst>
</file>

<file path=ppt/tags/tag56.xml><?xml version="1.0" encoding="utf-8"?>
<p:tagLst xmlns:p="http://schemas.openxmlformats.org/presentationml/2006/main">
  <p:tag name="COMMONDATA" val="eyJoZGlkIjoiYzlhNDBhMmFlMjI3Y2E3ODJkMmNkNjUyYmE3ZmU4NjYifQ==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1157</Words>
  <Application>WPS 演示</Application>
  <PresentationFormat>宽屏</PresentationFormat>
  <Paragraphs>344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214</vt:i4>
      </vt:variant>
      <vt:variant>
        <vt:lpstr>幻灯片标题</vt:lpstr>
      </vt:variant>
      <vt:variant>
        <vt:i4>33</vt:i4>
      </vt:variant>
    </vt:vector>
  </HeadingPairs>
  <TitlesOfParts>
    <vt:vector size="261" baseType="lpstr">
      <vt:lpstr>Arial</vt:lpstr>
      <vt:lpstr>宋体</vt:lpstr>
      <vt:lpstr>Wingdings</vt:lpstr>
      <vt:lpstr>微软雅黑</vt:lpstr>
      <vt:lpstr>Times New Roman</vt:lpstr>
      <vt:lpstr>楷体</vt:lpstr>
      <vt:lpstr>楷体_GB2312</vt:lpstr>
      <vt:lpstr>新宋体</vt:lpstr>
      <vt:lpstr>华文行楷</vt:lpstr>
      <vt:lpstr>华文仿宋</vt:lpstr>
      <vt:lpstr>Arial Unicode MS</vt:lpstr>
      <vt:lpstr>黑体</vt:lpstr>
      <vt:lpstr>华文新魏</vt:lpstr>
      <vt:lpstr>Office 主题​​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Word.Document.8</vt:lpstr>
      <vt:lpstr>Equation.DSMT4</vt:lpstr>
      <vt:lpstr>Word.Document.8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Word.Document.8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PowerPoint.Template.12</vt:lpstr>
      <vt:lpstr>Equation.DSMT4</vt:lpstr>
      <vt:lpstr>PowerPoint.Template.12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微软雅黑 54号(标题)</dc:title>
  <dc:creator>宁荣健</dc:creator>
  <cp:lastModifiedBy>肉肉</cp:lastModifiedBy>
  <cp:revision>80</cp:revision>
  <dcterms:created xsi:type="dcterms:W3CDTF">2019-06-19T02:08:00Z</dcterms:created>
  <dcterms:modified xsi:type="dcterms:W3CDTF">2022-09-15T09:31:45Z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0CC8759FC08B49CDB66BA8B1F17EDAE6</vt:lpwstr>
  </property>
</Properties>
</file>